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3.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heme/theme5.xml" ContentType="application/vnd.openxmlformats-officedocument.theme+xml"/>
  <Override PartName="/ppt/tags/tag204.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900" r:id="rId6"/>
    <p:sldMasterId id="2147483971" r:id="rId7"/>
  </p:sldMasterIdLst>
  <p:notesMasterIdLst>
    <p:notesMasterId r:id="rId9"/>
  </p:notesMasterIdLst>
  <p:sldIdLst>
    <p:sldId id="2147482236" r:id="rId8"/>
  </p:sldIdLst>
  <p:sldSz cx="12192000" cy="6858000"/>
  <p:notesSz cx="6797675" cy="9859963"/>
  <p:custDataLst>
    <p:tags r:id="rId10"/>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642" userDrawn="1">
          <p15:clr>
            <a:srgbClr val="A4A3A4"/>
          </p15:clr>
        </p15:guide>
        <p15:guide id="3" orient="horz" pos="13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7EEB0C-AA5D-9C9F-605F-6427F0510E99}" name="De Mesa Garate Lara Ines" initials="DMGLI" userId="S::n54919@gruposantander.com::5f8963f3-0ca7-4d8a-b4ac-0ddac5b341a7" providerId="AD"/>
  <p188:author id="{2C56A641-86DA-3EF0-5D84-28A1E7217FFE}" name="Martinez De Hurtado Yela Fermin" initials="MDHYF" userId="S::n242278@gruposantander.com::e2e4e644-f3b6-459d-b0a6-0117505f4ee7" providerId="AD"/>
  <p188:author id="{AE281F57-57DA-DF98-0753-7ECE99F70209}" name="Cisneros Morales Diana Karen" initials="CMDK" userId="S::n463207@gruposantander.com::03fc9b63-1f84-4676-aaba-efb458f94021" providerId="AD"/>
  <p188:author id="{8B6124D8-8A50-7522-E255-CFC6B02F0E01}" name="Bridges George" initials="BG" userId="S::n899960@ucloud.santandergroup.net::8b4e552c-9d85-4831-b87e-56e2400e316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9A46"/>
    <a:srgbClr val="30849B"/>
    <a:srgbClr val="40859E"/>
    <a:srgbClr val="FFF0C1"/>
    <a:srgbClr val="C1E3C3"/>
    <a:srgbClr val="FFEBAD"/>
    <a:srgbClr val="458FA3"/>
    <a:srgbClr val="000000"/>
    <a:srgbClr val="5F9F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guide orient="horz" pos="414"/>
        <p:guide pos="642"/>
        <p:guide orient="horz" pos="13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presProps" Target="presProps.xml"/><Relationship Id="rId5" Type="http://schemas.openxmlformats.org/officeDocument/2006/relationships/slideMaster" Target="slideMasters/slideMaster2.xml"/><Relationship Id="rId15" Type="http://schemas.microsoft.com/office/2016/11/relationships/changesInfo" Target="changesInfos/changesInfo1.xml"/><Relationship Id="rId10"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ez De Hurtado Yela Fermin" userId="e2e4e644-f3b6-459d-b0a6-0117505f4ee7" providerId="ADAL" clId="{9194C0DB-82CA-4279-8650-D094E29C6B95}"/>
    <pc:docChg chg="custSel modSld">
      <pc:chgData name="Martinez De Hurtado Yela Fermin" userId="e2e4e644-f3b6-459d-b0a6-0117505f4ee7" providerId="ADAL" clId="{9194C0DB-82CA-4279-8650-D094E29C6B95}" dt="2025-02-05T10:42:56.332" v="13" actId="1076"/>
      <pc:docMkLst>
        <pc:docMk/>
      </pc:docMkLst>
      <pc:sldChg chg="addSp delSp modSp mod">
        <pc:chgData name="Martinez De Hurtado Yela Fermin" userId="e2e4e644-f3b6-459d-b0a6-0117505f4ee7" providerId="ADAL" clId="{9194C0DB-82CA-4279-8650-D094E29C6B95}" dt="2025-02-05T10:42:56.332" v="13" actId="1076"/>
        <pc:sldMkLst>
          <pc:docMk/>
          <pc:sldMk cId="1996727113" sldId="2147482236"/>
        </pc:sldMkLst>
        <pc:spChg chg="add mod">
          <ac:chgData name="Martinez De Hurtado Yela Fermin" userId="e2e4e644-f3b6-459d-b0a6-0117505f4ee7" providerId="ADAL" clId="{9194C0DB-82CA-4279-8650-D094E29C6B95}" dt="2025-02-05T10:42:53.388" v="12"/>
          <ac:spMkLst>
            <pc:docMk/>
            <pc:sldMk cId="1996727113" sldId="2147482236"/>
            <ac:spMk id="10" creationId="{81965CB8-EB81-91BA-1CDF-5479A72E8C87}"/>
          </ac:spMkLst>
        </pc:spChg>
        <pc:spChg chg="del mod">
          <ac:chgData name="Martinez De Hurtado Yela Fermin" userId="e2e4e644-f3b6-459d-b0a6-0117505f4ee7" providerId="ADAL" clId="{9194C0DB-82CA-4279-8650-D094E29C6B95}" dt="2025-02-05T10:42:53.126" v="11" actId="21"/>
          <ac:spMkLst>
            <pc:docMk/>
            <pc:sldMk cId="1996727113" sldId="2147482236"/>
            <ac:spMk id="11" creationId="{81965CB8-EB81-91BA-1CDF-5479A72E8C87}"/>
          </ac:spMkLst>
        </pc:spChg>
        <pc:graphicFrameChg chg="add mod">
          <ac:chgData name="Martinez De Hurtado Yela Fermin" userId="e2e4e644-f3b6-459d-b0a6-0117505f4ee7" providerId="ADAL" clId="{9194C0DB-82CA-4279-8650-D094E29C6B95}" dt="2025-02-05T10:42:56.332" v="13" actId="1076"/>
          <ac:graphicFrameMkLst>
            <pc:docMk/>
            <pc:sldMk cId="1996727113" sldId="2147482236"/>
            <ac:graphicFrameMk id="8" creationId="{C0937E2A-5723-95F9-C81F-D3F46C5029E7}"/>
          </ac:graphicFrameMkLst>
        </pc:graphicFrameChg>
        <pc:graphicFrameChg chg="del">
          <ac:chgData name="Martinez De Hurtado Yela Fermin" userId="e2e4e644-f3b6-459d-b0a6-0117505f4ee7" providerId="ADAL" clId="{9194C0DB-82CA-4279-8650-D094E29C6B95}" dt="2025-02-05T10:42:20.817" v="0" actId="478"/>
          <ac:graphicFrameMkLst>
            <pc:docMk/>
            <pc:sldMk cId="1996727113" sldId="2147482236"/>
            <ac:graphicFrameMk id="9" creationId="{55D95FE6-A013-93B5-5FCF-1D953131E4EC}"/>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4711"/>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50443" y="0"/>
            <a:ext cx="2945659" cy="494711"/>
          </a:xfrm>
          <a:prstGeom prst="rect">
            <a:avLst/>
          </a:prstGeom>
        </p:spPr>
        <p:txBody>
          <a:bodyPr vert="horz" lIns="91440" tIns="45720" rIns="91440" bIns="45720" rtlCol="0"/>
          <a:lstStyle>
            <a:lvl1pPr algn="r">
              <a:defRPr sz="1200"/>
            </a:lvl1pPr>
          </a:lstStyle>
          <a:p>
            <a:fld id="{1077BBBD-0FA7-4362-9D0B-8778460F542C}" type="datetimeFigureOut">
              <a:rPr lang="es-ES" smtClean="0"/>
              <a:t>05/02/2025</a:t>
            </a:fld>
            <a:endParaRPr lang="es-ES"/>
          </a:p>
        </p:txBody>
      </p:sp>
      <p:sp>
        <p:nvSpPr>
          <p:cNvPr id="4" name="Marcador de imagen de diapositiva 3"/>
          <p:cNvSpPr>
            <a:spLocks noGrp="1" noRot="1" noChangeAspect="1"/>
          </p:cNvSpPr>
          <p:nvPr>
            <p:ph type="sldImg" idx="2"/>
          </p:nvPr>
        </p:nvSpPr>
        <p:spPr>
          <a:xfrm>
            <a:off x="441325" y="1233488"/>
            <a:ext cx="5915025" cy="33274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79768" y="4745107"/>
            <a:ext cx="5438140" cy="3882361"/>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365255"/>
            <a:ext cx="2945659" cy="49471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50443" y="9365255"/>
            <a:ext cx="2945659" cy="494710"/>
          </a:xfrm>
          <a:prstGeom prst="rect">
            <a:avLst/>
          </a:prstGeom>
        </p:spPr>
        <p:txBody>
          <a:bodyPr vert="horz" lIns="91440" tIns="45720" rIns="91440" bIns="45720" rtlCol="0" anchor="b"/>
          <a:lstStyle>
            <a:lvl1pPr algn="r">
              <a:defRPr sz="1200"/>
            </a:lvl1pPr>
          </a:lstStyle>
          <a:p>
            <a:fld id="{54FE06CD-B75A-4332-9F87-38F69F9EB82B}" type="slidenum">
              <a:rPr lang="es-ES" smtClean="0"/>
              <a:t>‹Nº›</a:t>
            </a:fld>
            <a:endParaRPr lang="es-ES"/>
          </a:p>
        </p:txBody>
      </p:sp>
    </p:spTree>
    <p:extLst>
      <p:ext uri="{BB962C8B-B14F-4D97-AF65-F5344CB8AC3E}">
        <p14:creationId xmlns:p14="http://schemas.microsoft.com/office/powerpoint/2010/main" val="1878139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EB174-34B3-C814-DC98-56C1DAF0203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054A407-9E6C-01AC-6BB0-B740108B3D8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DD3C674-9782-73BB-6156-87E7E786981E}"/>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0E9535E-B236-3E3E-F173-8860DD093B84}"/>
              </a:ext>
            </a:extLst>
          </p:cNvPr>
          <p:cNvSpPr>
            <a:spLocks noGrp="1"/>
          </p:cNvSpPr>
          <p:nvPr>
            <p:ph type="sldNum" sz="quarter" idx="5"/>
          </p:nvPr>
        </p:nvSpPr>
        <p:spPr/>
        <p:txBody>
          <a:bodyPr/>
          <a:lstStyle/>
          <a:p>
            <a:fld id="{54FE06CD-B75A-4332-9F87-38F69F9EB82B}" type="slidenum">
              <a:rPr lang="es-ES" smtClean="0"/>
              <a:t>1</a:t>
            </a:fld>
            <a:endParaRPr lang="es-ES"/>
          </a:p>
        </p:txBody>
      </p:sp>
    </p:spTree>
    <p:extLst>
      <p:ext uri="{BB962C8B-B14F-4D97-AF65-F5344CB8AC3E}">
        <p14:creationId xmlns:p14="http://schemas.microsoft.com/office/powerpoint/2010/main" val="2446140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23.sv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48.bin"/></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3.xml"/><Relationship Id="rId1" Type="http://schemas.openxmlformats.org/officeDocument/2006/relationships/tags" Target="../tags/tag57.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25.emf"/></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51.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52.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2.wdp"/><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53.bin"/></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3.xml"/><Relationship Id="rId1" Type="http://schemas.openxmlformats.org/officeDocument/2006/relationships/tags" Target="../tags/tag64.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25.emf"/></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55.bin"/></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56.bin"/></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57.bin"/></Relationships>
</file>

<file path=ppt/slideLayouts/_rels/slideLayout1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58.bin"/></Relationships>
</file>

<file path=ppt/slideLayouts/_rels/slideLayout1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59.bin"/></Relationships>
</file>

<file path=ppt/slideLayouts/_rels/slideLayout11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oleObject" Target="../embeddings/oleObject60.bin"/></Relationships>
</file>

<file path=ppt/slideLayouts/_rels/slideLayout1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29.png"/><Relationship Id="rId5" Type="http://schemas.openxmlformats.org/officeDocument/2006/relationships/image" Target="../media/image25.emf"/><Relationship Id="rId4" Type="http://schemas.openxmlformats.org/officeDocument/2006/relationships/oleObject" Target="../embeddings/oleObject61.bin"/></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30.png"/><Relationship Id="rId5" Type="http://schemas.openxmlformats.org/officeDocument/2006/relationships/image" Target="../media/image25.emf"/><Relationship Id="rId4" Type="http://schemas.openxmlformats.org/officeDocument/2006/relationships/oleObject" Target="../embeddings/oleObject62.bin"/></Relationships>
</file>

<file path=ppt/slideLayouts/_rels/slideLayout1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29.png"/><Relationship Id="rId5" Type="http://schemas.openxmlformats.org/officeDocument/2006/relationships/image" Target="../media/image25.emf"/><Relationship Id="rId4" Type="http://schemas.openxmlformats.org/officeDocument/2006/relationships/oleObject" Target="../embeddings/oleObject63.bin"/></Relationships>
</file>

<file path=ppt/slideLayouts/_rels/slideLayout11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oleObject" Target="../embeddings/oleObject64.bin"/></Relationships>
</file>

<file path=ppt/slideLayouts/_rels/slideLayout1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29.png"/><Relationship Id="rId5" Type="http://schemas.openxmlformats.org/officeDocument/2006/relationships/image" Target="../media/image25.emf"/><Relationship Id="rId4" Type="http://schemas.openxmlformats.org/officeDocument/2006/relationships/oleObject" Target="../embeddings/oleObject65.bin"/></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oleObject" Target="../embeddings/oleObject66.bin"/></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29.png"/><Relationship Id="rId5" Type="http://schemas.openxmlformats.org/officeDocument/2006/relationships/image" Target="../media/image25.emf"/><Relationship Id="rId4" Type="http://schemas.openxmlformats.org/officeDocument/2006/relationships/oleObject" Target="../embeddings/oleObject67.bin"/></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2.wdp"/><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68.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69.bin"/></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3.xml"/><Relationship Id="rId1" Type="http://schemas.openxmlformats.org/officeDocument/2006/relationships/tags" Target="../tags/tag95.xml"/><Relationship Id="rId5" Type="http://schemas.openxmlformats.org/officeDocument/2006/relationships/image" Target="../media/image27.png"/><Relationship Id="rId4" Type="http://schemas.openxmlformats.org/officeDocument/2006/relationships/image" Target="../media/image25.emf"/></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2.wdp"/><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71.bin"/></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72.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2.wdp"/><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73.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74.bin"/></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oleObject" Target="../embeddings/oleObject75.bin"/><Relationship Id="rId7"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104.xml"/><Relationship Id="rId6" Type="http://schemas.openxmlformats.org/officeDocument/2006/relationships/image" Target="../media/image12.sv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25.emf"/><Relationship Id="rId9"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oleObject" Target="../embeddings/oleObject76.bin"/><Relationship Id="rId7"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105.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25.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25.emf"/><Relationship Id="rId4" Type="http://schemas.openxmlformats.org/officeDocument/2006/relationships/oleObject" Target="../embeddings/oleObject77.bin"/></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3.xml"/><Relationship Id="rId1" Type="http://schemas.openxmlformats.org/officeDocument/2006/relationships/tags" Target="../tags/tag108.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25.emf"/></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79.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80.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81.bin"/></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Master" Target="../slideMasters/slideMaster3.xml"/><Relationship Id="rId1" Type="http://schemas.openxmlformats.org/officeDocument/2006/relationships/tags" Target="../tags/tag115.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25.emf"/></Relationships>
</file>

<file path=ppt/slideLayouts/_rels/slideLayout1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83.bin"/></Relationships>
</file>

<file path=ppt/slideLayouts/_rels/slideLayout13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84.bin"/></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85.bin"/></Relationships>
</file>

<file path=ppt/slideLayouts/_rels/slideLayout1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86.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87.bin"/></Relationships>
</file>

<file path=ppt/slideLayouts/_rels/slideLayout14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88.bin"/></Relationships>
</file>

<file path=ppt/slideLayouts/_rels/slideLayout14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oleObject" Target="../embeddings/oleObject89.bin"/></Relationships>
</file>

<file path=ppt/slideLayouts/_rels/slideLayout14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29.png"/><Relationship Id="rId5" Type="http://schemas.openxmlformats.org/officeDocument/2006/relationships/image" Target="../media/image25.emf"/><Relationship Id="rId4" Type="http://schemas.openxmlformats.org/officeDocument/2006/relationships/oleObject" Target="../embeddings/oleObject90.bin"/></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30.png"/><Relationship Id="rId5" Type="http://schemas.openxmlformats.org/officeDocument/2006/relationships/image" Target="../media/image25.emf"/><Relationship Id="rId4" Type="http://schemas.openxmlformats.org/officeDocument/2006/relationships/oleObject" Target="../embeddings/oleObject91.bin"/></Relationships>
</file>

<file path=ppt/slideLayouts/_rels/slideLayout14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29.png"/><Relationship Id="rId5" Type="http://schemas.openxmlformats.org/officeDocument/2006/relationships/image" Target="../media/image25.emf"/><Relationship Id="rId4" Type="http://schemas.openxmlformats.org/officeDocument/2006/relationships/oleObject" Target="../embeddings/oleObject92.bin"/></Relationships>
</file>

<file path=ppt/slideLayouts/_rels/slideLayout14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oleObject" Target="../embeddings/oleObject93.bin"/></Relationships>
</file>

<file path=ppt/slideLayouts/_rels/slideLayout14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29.png"/><Relationship Id="rId5" Type="http://schemas.openxmlformats.org/officeDocument/2006/relationships/image" Target="../media/image25.emf"/><Relationship Id="rId4" Type="http://schemas.openxmlformats.org/officeDocument/2006/relationships/oleObject" Target="../embeddings/oleObject94.bin"/></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oleObject" Target="../embeddings/oleObject95.bin"/></Relationships>
</file>

<file path=ppt/slideLayouts/_rels/slideLayout14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Master" Target="../slideMasters/slideMaster3.xml"/><Relationship Id="rId7" Type="http://schemas.openxmlformats.org/officeDocument/2006/relationships/image" Target="../media/image26.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29.png"/><Relationship Id="rId5" Type="http://schemas.openxmlformats.org/officeDocument/2006/relationships/image" Target="../media/image25.emf"/><Relationship Id="rId4" Type="http://schemas.openxmlformats.org/officeDocument/2006/relationships/oleObject" Target="../embeddings/oleObject96.bin"/></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2.wdp"/><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97.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98.bin"/></Relationships>
</file>

<file path=ppt/slideLayouts/_rels/slideLayout152.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Master" Target="../slideMasters/slideMaster3.xml"/><Relationship Id="rId1" Type="http://schemas.openxmlformats.org/officeDocument/2006/relationships/tags" Target="../tags/tag148.xml"/><Relationship Id="rId5" Type="http://schemas.openxmlformats.org/officeDocument/2006/relationships/image" Target="../media/image27.png"/><Relationship Id="rId4" Type="http://schemas.openxmlformats.org/officeDocument/2006/relationships/image" Target="../media/image25.emf"/></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2.wdp"/><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100.bin"/></Relationships>
</file>

<file path=ppt/slideLayouts/_rels/slideLayout15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oleObject" Target="../embeddings/oleObject101.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2.wdp"/><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102.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103.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2.sv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9.png"/><Relationship Id="rId5" Type="http://schemas.openxmlformats.org/officeDocument/2006/relationships/image" Target="../media/image25.emf"/><Relationship Id="rId4" Type="http://schemas.openxmlformats.org/officeDocument/2006/relationships/oleObject" Target="../embeddings/oleObject104.bin"/></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oleObject" Target="../embeddings/oleObject105.bin"/><Relationship Id="rId7"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159.xml"/><Relationship Id="rId6" Type="http://schemas.openxmlformats.org/officeDocument/2006/relationships/image" Target="../media/image12.svg"/><Relationship Id="rId5" Type="http://schemas.openxmlformats.org/officeDocument/2006/relationships/image" Target="../media/image9.png"/><Relationship Id="rId10" Type="http://schemas.openxmlformats.org/officeDocument/2006/relationships/image" Target="../media/image16.svg"/><Relationship Id="rId4" Type="http://schemas.openxmlformats.org/officeDocument/2006/relationships/image" Target="../media/image25.emf"/><Relationship Id="rId9" Type="http://schemas.openxmlformats.org/officeDocument/2006/relationships/image" Target="../media/image15.png"/></Relationships>
</file>

<file path=ppt/slideLayouts/_rels/slideLayout15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oleObject" Target="../embeddings/oleObject106.bin"/><Relationship Id="rId7"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160.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25.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2.xml"/><Relationship Id="rId1" Type="http://schemas.openxmlformats.org/officeDocument/2006/relationships/tags" Target="../tags/tag161.xml"/><Relationship Id="rId5" Type="http://schemas.openxmlformats.org/officeDocument/2006/relationships/image" Target="../media/image25.emf"/><Relationship Id="rId4" Type="http://schemas.openxmlformats.org/officeDocument/2006/relationships/oleObject" Target="../embeddings/oleObject107.bin"/></Relationships>
</file>

<file path=ppt/slideLayouts/_rels/slideLayout161.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Master" Target="../slideMasters/slideMaster3.xml"/><Relationship Id="rId1" Type="http://schemas.openxmlformats.org/officeDocument/2006/relationships/tags" Target="../tags/tag163.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32.emf"/></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24.emf"/><Relationship Id="rId4" Type="http://schemas.openxmlformats.org/officeDocument/2006/relationships/oleObject" Target="../embeddings/oleObject109.bin"/></Relationships>
</file>

<file path=ppt/slideLayouts/_rels/slideLayout163.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3.xml"/><Relationship Id="rId1" Type="http://schemas.openxmlformats.org/officeDocument/2006/relationships/tags" Target="../tags/tag166.xml"/><Relationship Id="rId4" Type="http://schemas.openxmlformats.org/officeDocument/2006/relationships/image" Target="../media/image24.emf"/></Relationships>
</file>

<file path=ppt/slideLayouts/_rels/slideLayout164.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Master" Target="../slideMasters/slideMaster3.xml"/><Relationship Id="rId1" Type="http://schemas.openxmlformats.org/officeDocument/2006/relationships/tags" Target="../tags/tag167.xml"/><Relationship Id="rId4" Type="http://schemas.openxmlformats.org/officeDocument/2006/relationships/image" Target="../media/image24.emf"/></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27.png"/><Relationship Id="rId5" Type="http://schemas.openxmlformats.org/officeDocument/2006/relationships/image" Target="../media/image24.emf"/><Relationship Id="rId4" Type="http://schemas.openxmlformats.org/officeDocument/2006/relationships/oleObject" Target="../embeddings/oleObject112.bin"/></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image" Target="../media/image24.emf"/><Relationship Id="rId4" Type="http://schemas.openxmlformats.org/officeDocument/2006/relationships/oleObject" Target="../embeddings/oleObject113.bin"/></Relationships>
</file>

<file path=ppt/slideLayouts/_rels/slideLayout167.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Master" Target="../slideMasters/slideMaster3.xml"/><Relationship Id="rId1" Type="http://schemas.openxmlformats.org/officeDocument/2006/relationships/tags" Target="../tags/tag172.xml"/><Relationship Id="rId4" Type="http://schemas.openxmlformats.org/officeDocument/2006/relationships/image" Target="../media/image24.emf"/></Relationships>
</file>

<file path=ppt/slideLayouts/_rels/slideLayout168.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Master" Target="../slideMasters/slideMaster3.xml"/><Relationship Id="rId1" Type="http://schemas.openxmlformats.org/officeDocument/2006/relationships/tags" Target="../tags/tag173.xml"/><Relationship Id="rId4" Type="http://schemas.openxmlformats.org/officeDocument/2006/relationships/image" Target="../media/image24.emf"/></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27.png"/><Relationship Id="rId5" Type="http://schemas.openxmlformats.org/officeDocument/2006/relationships/image" Target="../media/image24.emf"/><Relationship Id="rId4" Type="http://schemas.openxmlformats.org/officeDocument/2006/relationships/oleObject" Target="../embeddings/oleObject116.bin"/></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70.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Master" Target="../slideMasters/slideMaster3.xml"/><Relationship Id="rId1" Type="http://schemas.openxmlformats.org/officeDocument/2006/relationships/tags" Target="../tags/tag176.xml"/><Relationship Id="rId5" Type="http://schemas.openxmlformats.org/officeDocument/2006/relationships/image" Target="../media/image28.png"/><Relationship Id="rId4" Type="http://schemas.openxmlformats.org/officeDocument/2006/relationships/image" Target="../media/image24.emf"/></Relationships>
</file>

<file path=ppt/slideLayouts/_rels/slideLayout171.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Master" Target="../slideMasters/slideMaster3.xml"/><Relationship Id="rId1" Type="http://schemas.openxmlformats.org/officeDocument/2006/relationships/tags" Target="../tags/tag177.xml"/><Relationship Id="rId4" Type="http://schemas.openxmlformats.org/officeDocument/2006/relationships/image" Target="../media/image11.emf"/></Relationships>
</file>

<file path=ppt/slideLayouts/_rels/slideLayout172.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Master" Target="../slideMasters/slideMaster4.xml"/><Relationship Id="rId1" Type="http://schemas.openxmlformats.org/officeDocument/2006/relationships/tags" Target="../tags/tag179.xml"/><Relationship Id="rId4" Type="http://schemas.openxmlformats.org/officeDocument/2006/relationships/image" Target="../media/image1.emf"/></Relationships>
</file>

<file path=ppt/slideLayouts/_rels/slideLayout173.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Master" Target="../slideMasters/slideMaster4.xml"/><Relationship Id="rId1" Type="http://schemas.openxmlformats.org/officeDocument/2006/relationships/tags" Target="../tags/tag180.xml"/><Relationship Id="rId4" Type="http://schemas.openxmlformats.org/officeDocument/2006/relationships/image" Target="../media/image1.emf"/></Relationships>
</file>

<file path=ppt/slideLayouts/_rels/slideLayout174.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Master" Target="../slideMasters/slideMaster4.xml"/><Relationship Id="rId1" Type="http://schemas.openxmlformats.org/officeDocument/2006/relationships/tags" Target="../tags/tag181.xml"/><Relationship Id="rId4" Type="http://schemas.openxmlformats.org/officeDocument/2006/relationships/image" Target="../media/image1.emf"/></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Master" Target="../slideMasters/slideMaster4.xml"/><Relationship Id="rId1" Type="http://schemas.openxmlformats.org/officeDocument/2006/relationships/tags" Target="../tags/tag182.xml"/><Relationship Id="rId4" Type="http://schemas.openxmlformats.org/officeDocument/2006/relationships/image" Target="../media/image1.emf"/></Relationships>
</file>

<file path=ppt/slideLayouts/_rels/slideLayout176.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Master" Target="../slideMasters/slideMaster4.xml"/><Relationship Id="rId1" Type="http://schemas.openxmlformats.org/officeDocument/2006/relationships/tags" Target="../tags/tag183.xml"/><Relationship Id="rId4" Type="http://schemas.openxmlformats.org/officeDocument/2006/relationships/image" Target="../media/image1.emf"/></Relationships>
</file>

<file path=ppt/slideLayouts/_rels/slideLayout177.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4.xml"/><Relationship Id="rId1" Type="http://schemas.openxmlformats.org/officeDocument/2006/relationships/tags" Target="../tags/tag184.xml"/><Relationship Id="rId4" Type="http://schemas.openxmlformats.org/officeDocument/2006/relationships/image" Target="../media/image1.emf"/></Relationships>
</file>

<file path=ppt/slideLayouts/_rels/slideLayout178.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Master" Target="../slideMasters/slideMaster4.xml"/><Relationship Id="rId1" Type="http://schemas.openxmlformats.org/officeDocument/2006/relationships/tags" Target="../tags/tag185.xml"/><Relationship Id="rId4" Type="http://schemas.openxmlformats.org/officeDocument/2006/relationships/image" Target="../media/image1.emf"/></Relationships>
</file>

<file path=ppt/slideLayouts/_rels/slideLayout179.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Master" Target="../slideMasters/slideMaster4.xml"/><Relationship Id="rId1" Type="http://schemas.openxmlformats.org/officeDocument/2006/relationships/tags" Target="../tags/tag186.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80.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Master" Target="../slideMasters/slideMaster4.xml"/><Relationship Id="rId1" Type="http://schemas.openxmlformats.org/officeDocument/2006/relationships/tags" Target="../tags/tag187.xml"/><Relationship Id="rId4" Type="http://schemas.openxmlformats.org/officeDocument/2006/relationships/image" Target="../media/image1.emf"/></Relationships>
</file>

<file path=ppt/slideLayouts/_rels/slideLayout181.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Master" Target="../slideMasters/slideMaster4.xml"/><Relationship Id="rId1" Type="http://schemas.openxmlformats.org/officeDocument/2006/relationships/tags" Target="../tags/tag188.xml"/><Relationship Id="rId4" Type="http://schemas.openxmlformats.org/officeDocument/2006/relationships/image" Target="../media/image1.emf"/></Relationships>
</file>

<file path=ppt/slideLayouts/_rels/slideLayout182.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Master" Target="../slideMasters/slideMaster4.xml"/><Relationship Id="rId1" Type="http://schemas.openxmlformats.org/officeDocument/2006/relationships/tags" Target="../tags/tag189.xml"/><Relationship Id="rId4" Type="http://schemas.openxmlformats.org/officeDocument/2006/relationships/image" Target="../media/image1.emf"/></Relationships>
</file>

<file path=ppt/slideLayouts/_rels/slideLayout183.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Master" Target="../slideMasters/slideMaster4.xml"/><Relationship Id="rId1" Type="http://schemas.openxmlformats.org/officeDocument/2006/relationships/tags" Target="../tags/tag190.xml"/><Relationship Id="rId4" Type="http://schemas.openxmlformats.org/officeDocument/2006/relationships/image" Target="../media/image1.emf"/></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Master" Target="../slideMasters/slideMaster4.xml"/><Relationship Id="rId1" Type="http://schemas.openxmlformats.org/officeDocument/2006/relationships/tags" Target="../tags/tag191.xml"/><Relationship Id="rId4" Type="http://schemas.openxmlformats.org/officeDocument/2006/relationships/image" Target="../media/image1.emf"/></Relationships>
</file>

<file path=ppt/slideLayouts/_rels/slideLayout185.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Master" Target="../slideMasters/slideMaster4.xml"/><Relationship Id="rId1" Type="http://schemas.openxmlformats.org/officeDocument/2006/relationships/tags" Target="../tags/tag192.xml"/><Relationship Id="rId4" Type="http://schemas.openxmlformats.org/officeDocument/2006/relationships/image" Target="../media/image1.emf"/></Relationships>
</file>

<file path=ppt/slideLayouts/_rels/slideLayout186.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4.xml"/><Relationship Id="rId1" Type="http://schemas.openxmlformats.org/officeDocument/2006/relationships/tags" Target="../tags/tag193.xml"/><Relationship Id="rId4" Type="http://schemas.openxmlformats.org/officeDocument/2006/relationships/image" Target="../media/image1.emf"/></Relationships>
</file>

<file path=ppt/slideLayouts/_rels/slideLayout187.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Master" Target="../slideMasters/slideMaster4.xml"/><Relationship Id="rId1" Type="http://schemas.openxmlformats.org/officeDocument/2006/relationships/tags" Target="../tags/tag194.xml"/><Relationship Id="rId4" Type="http://schemas.openxmlformats.org/officeDocument/2006/relationships/image" Target="../media/image1.emf"/></Relationships>
</file>

<file path=ppt/slideLayouts/_rels/slideLayout188.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Master" Target="../slideMasters/slideMaster4.xml"/><Relationship Id="rId1" Type="http://schemas.openxmlformats.org/officeDocument/2006/relationships/tags" Target="../tags/tag195.xml"/><Relationship Id="rId4" Type="http://schemas.openxmlformats.org/officeDocument/2006/relationships/image" Target="../media/image1.emf"/></Relationships>
</file>

<file path=ppt/slideLayouts/_rels/slideLayout189.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4.xml"/><Relationship Id="rId1" Type="http://schemas.openxmlformats.org/officeDocument/2006/relationships/tags" Target="../tags/tag196.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190.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Master" Target="../slideMasters/slideMaster4.xml"/><Relationship Id="rId1" Type="http://schemas.openxmlformats.org/officeDocument/2006/relationships/tags" Target="../tags/tag197.xml"/><Relationship Id="rId4" Type="http://schemas.openxmlformats.org/officeDocument/2006/relationships/image" Target="../media/image1.emf"/></Relationships>
</file>

<file path=ppt/slideLayouts/_rels/slideLayout191.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Master" Target="../slideMasters/slideMaster4.xml"/><Relationship Id="rId1" Type="http://schemas.openxmlformats.org/officeDocument/2006/relationships/tags" Target="../tags/tag198.xml"/><Relationship Id="rId4" Type="http://schemas.openxmlformats.org/officeDocument/2006/relationships/image" Target="../media/image1.emf"/></Relationships>
</file>

<file path=ppt/slideLayouts/_rels/slideLayout192.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Master" Target="../slideMasters/slideMaster4.xml"/><Relationship Id="rId1" Type="http://schemas.openxmlformats.org/officeDocument/2006/relationships/tags" Target="../tags/tag199.xml"/><Relationship Id="rId4" Type="http://schemas.openxmlformats.org/officeDocument/2006/relationships/image" Target="../media/image1.emf"/></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Master" Target="../slideMasters/slideMaster4.xml"/><Relationship Id="rId1" Type="http://schemas.openxmlformats.org/officeDocument/2006/relationships/tags" Target="../tags/tag200.xml"/><Relationship Id="rId4" Type="http://schemas.openxmlformats.org/officeDocument/2006/relationships/image" Target="../media/image2.emf"/></Relationships>
</file>

<file path=ppt/slideLayouts/_rels/slideLayout196.xml.rels><?xml version="1.0" encoding="UTF-8" standalone="yes"?>
<Relationships xmlns="http://schemas.openxmlformats.org/package/2006/relationships"><Relationship Id="rId3" Type="http://schemas.openxmlformats.org/officeDocument/2006/relationships/oleObject" Target="../embeddings/oleObject142.bin"/><Relationship Id="rId7" Type="http://schemas.openxmlformats.org/officeDocument/2006/relationships/image" Target="../media/image6.svg"/><Relationship Id="rId2" Type="http://schemas.openxmlformats.org/officeDocument/2006/relationships/slideMaster" Target="../slideMasters/slideMaster4.xml"/><Relationship Id="rId1" Type="http://schemas.openxmlformats.org/officeDocument/2006/relationships/tags" Target="../tags/tag20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197.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Master" Target="../slideMasters/slideMaster4.xml"/><Relationship Id="rId1" Type="http://schemas.openxmlformats.org/officeDocument/2006/relationships/tags" Target="../tags/tag202.xml"/><Relationship Id="rId4" Type="http://schemas.openxmlformats.org/officeDocument/2006/relationships/image" Target="../media/image7.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Master" Target="../slideMasters/slideMaster4.xml"/><Relationship Id="rId1" Type="http://schemas.openxmlformats.org/officeDocument/2006/relationships/tags" Target="../tags/tag203.xml"/><Relationship Id="rId6" Type="http://schemas.openxmlformats.org/officeDocument/2006/relationships/image" Target="../media/image33.svg"/><Relationship Id="rId5" Type="http://schemas.openxmlformats.org/officeDocument/2006/relationships/image" Target="../media/image9.png"/><Relationship Id="rId4" Type="http://schemas.openxmlformats.org/officeDocument/2006/relationships/image" Target="../media/image18.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6.svg"/><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7.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2.sv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9.png"/><Relationship Id="rId5" Type="http://schemas.openxmlformats.org/officeDocument/2006/relationships/image" Target="../media/image11.emf"/><Relationship Id="rId4" Type="http://schemas.openxmlformats.org/officeDocument/2006/relationships/oleObject" Target="../embeddings/oleObject27.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11.emf"/><Relationship Id="rId4" Type="http://schemas.openxmlformats.org/officeDocument/2006/relationships/oleObject" Target="../embeddings/oleObject28.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0.sv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29.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2.sv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0.bin"/></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2.xml"/><Relationship Id="rId7" Type="http://schemas.openxmlformats.org/officeDocument/2006/relationships/image" Target="../media/image12.sv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1.bin"/><Relationship Id="rId9" Type="http://schemas.microsoft.com/office/2007/relationships/hdphoto" Target="../media/hdphoto1.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18.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2.xml"/><Relationship Id="rId1" Type="http://schemas.openxmlformats.org/officeDocument/2006/relationships/tags" Target="../tags/tag39.xml"/><Relationship Id="rId4" Type="http://schemas.openxmlformats.org/officeDocument/2006/relationships/image" Target="../media/image21.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2.xml"/><Relationship Id="rId1" Type="http://schemas.openxmlformats.org/officeDocument/2006/relationships/tags" Target="../tags/tag40.xml"/><Relationship Id="rId4" Type="http://schemas.openxmlformats.org/officeDocument/2006/relationships/image" Target="../media/image18.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2.xml"/><Relationship Id="rId1" Type="http://schemas.openxmlformats.org/officeDocument/2006/relationships/tags" Target="../tags/tag41.xml"/><Relationship Id="rId4" Type="http://schemas.openxmlformats.org/officeDocument/2006/relationships/image" Target="../media/image18.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8.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8.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18.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2.xml"/><Relationship Id="rId1" Type="http://schemas.openxmlformats.org/officeDocument/2006/relationships/tags" Target="../tags/tag45.xml"/><Relationship Id="rId4" Type="http://schemas.openxmlformats.org/officeDocument/2006/relationships/image" Target="../media/image18.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2.xml"/><Relationship Id="rId1" Type="http://schemas.openxmlformats.org/officeDocument/2006/relationships/tags" Target="../tags/tag46.xml"/><Relationship Id="rId4" Type="http://schemas.openxmlformats.org/officeDocument/2006/relationships/image" Target="../media/image18.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8.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8.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8.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8.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8.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8.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8.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emf"/></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hoto">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554AC33-0251-4416-96A4-740B63CE631F}"/>
              </a:ext>
            </a:extLst>
          </p:cNvPr>
          <p:cNvGraphicFramePr>
            <a:graphicFrameLocks noChangeAspect="1"/>
          </p:cNvGraphicFramePr>
          <p:nvPr userDrawn="1">
            <p:custDataLst>
              <p:tags r:id="rId1"/>
            </p:custDataLst>
            <p:extLst>
              <p:ext uri="{D42A27DB-BD31-4B8C-83A1-F6EECF244321}">
                <p14:modId xmlns:p14="http://schemas.microsoft.com/office/powerpoint/2010/main" val="26989322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5" name="think-cell data - do not delete" hidden="1">
                        <a:extLst>
                          <a:ext uri="{FF2B5EF4-FFF2-40B4-BE49-F238E27FC236}">
                            <a16:creationId xmlns:a16="http://schemas.microsoft.com/office/drawing/2014/main" id="{B554AC33-0251-4416-96A4-740B63CE631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Marcador de posición de imagen 12">
            <a:extLst>
              <a:ext uri="{FF2B5EF4-FFF2-40B4-BE49-F238E27FC236}">
                <a16:creationId xmlns:a16="http://schemas.microsoft.com/office/drawing/2014/main" id="{15C5E64B-3225-45C7-B625-CC93DD9A4117}"/>
              </a:ext>
            </a:extLst>
          </p:cNvPr>
          <p:cNvSpPr>
            <a:spLocks noGrp="1"/>
          </p:cNvSpPr>
          <p:nvPr>
            <p:ph type="pic" sz="quarter" idx="13" hasCustomPrompt="1"/>
          </p:nvPr>
        </p:nvSpPr>
        <p:spPr>
          <a:xfrm>
            <a:off x="0" y="1222375"/>
            <a:ext cx="12192000" cy="5635625"/>
          </a:xfrm>
          <a:custGeom>
            <a:avLst/>
            <a:gdLst>
              <a:gd name="connsiteX0" fmla="*/ 6096000 w 12192000"/>
              <a:gd name="connsiteY0" fmla="*/ 0 h 5635625"/>
              <a:gd name="connsiteX1" fmla="*/ 12192000 w 12192000"/>
              <a:gd name="connsiteY1" fmla="*/ 0 h 5635625"/>
              <a:gd name="connsiteX2" fmla="*/ 12192000 w 12192000"/>
              <a:gd name="connsiteY2" fmla="*/ 5635625 h 5635625"/>
              <a:gd name="connsiteX3" fmla="*/ 0 w 12192000"/>
              <a:gd name="connsiteY3" fmla="*/ 5635625 h 5635625"/>
              <a:gd name="connsiteX4" fmla="*/ 0 w 12192000"/>
              <a:gd name="connsiteY4" fmla="*/ 5222492 h 5635625"/>
              <a:gd name="connsiteX5" fmla="*/ 6096000 w 12192000"/>
              <a:gd name="connsiteY5" fmla="*/ 5222492 h 563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635625">
                <a:moveTo>
                  <a:pt x="6096000" y="0"/>
                </a:moveTo>
                <a:lnTo>
                  <a:pt x="12192000" y="0"/>
                </a:lnTo>
                <a:lnTo>
                  <a:pt x="12192000" y="5635625"/>
                </a:lnTo>
                <a:lnTo>
                  <a:pt x="0" y="5635625"/>
                </a:lnTo>
                <a:lnTo>
                  <a:pt x="0" y="5222492"/>
                </a:lnTo>
                <a:lnTo>
                  <a:pt x="6096000" y="5222492"/>
                </a:lnTo>
                <a:close/>
              </a:path>
            </a:pathLst>
          </a:custGeom>
        </p:spPr>
        <p:txBody>
          <a:bodyPr wrap="square">
            <a:noAutofit/>
          </a:bodyPr>
          <a:lstStyle>
            <a:lvl1pPr marL="0" indent="0" algn="r">
              <a:buFontTx/>
              <a:buNone/>
              <a:defRPr sz="1800">
                <a:solidFill>
                  <a:schemeClr val="tx2"/>
                </a:solidFill>
                <a:latin typeface="+mn-lt" panose="020B0504020201020104" pitchFamily="34" charset="0"/>
              </a:defRPr>
            </a:lvl1pPr>
          </a:lstStyle>
          <a:p>
            <a:r>
              <a:rPr lang="es-ES" err="1"/>
              <a:t>Insert</a:t>
            </a:r>
            <a:r>
              <a:rPr lang="es-ES"/>
              <a:t> </a:t>
            </a:r>
            <a:r>
              <a:rPr lang="es-ES" err="1"/>
              <a:t>image</a:t>
            </a:r>
            <a:r>
              <a:rPr lang="es-ES"/>
              <a:t> </a:t>
            </a:r>
            <a:r>
              <a:rPr lang="es-ES" err="1"/>
              <a:t>here</a:t>
            </a:r>
            <a:endParaRPr lang="es-ES"/>
          </a:p>
        </p:txBody>
      </p:sp>
      <p:sp>
        <p:nvSpPr>
          <p:cNvPr id="2" name="Título 1">
            <a:extLst>
              <a:ext uri="{FF2B5EF4-FFF2-40B4-BE49-F238E27FC236}">
                <a16:creationId xmlns:a16="http://schemas.microsoft.com/office/drawing/2014/main" id="{92F305A9-DE4B-49AF-BCD4-43A65F7EB523}"/>
              </a:ext>
            </a:extLst>
          </p:cNvPr>
          <p:cNvSpPr>
            <a:spLocks noGrp="1"/>
          </p:cNvSpPr>
          <p:nvPr>
            <p:ph type="ctrTitle"/>
          </p:nvPr>
        </p:nvSpPr>
        <p:spPr>
          <a:xfrm>
            <a:off x="454325" y="1243314"/>
            <a:ext cx="4937184" cy="1407004"/>
          </a:xfrm>
        </p:spPr>
        <p:txBody>
          <a:bodyPr vert="horz" anchor="t">
            <a:normAutofit/>
          </a:bodyPr>
          <a:lstStyle>
            <a:lvl1pPr algn="l">
              <a:lnSpc>
                <a:spcPct val="90000"/>
              </a:lnSpc>
              <a:defRPr lang="es-ES" sz="5000" kern="1200" dirty="0">
                <a:solidFill>
                  <a:schemeClr val="accent1"/>
                </a:solidFill>
                <a:latin typeface="+mn-lt" panose="020B0504020201020104" pitchFamily="34" charset="0"/>
                <a:ea typeface="+mj-ea"/>
                <a:cs typeface="+mj-cs"/>
              </a:defRPr>
            </a:lvl1pPr>
          </a:lstStyle>
          <a:p>
            <a:r>
              <a:rPr lang="en-US"/>
              <a:t>Click to edit Master title style</a:t>
            </a:r>
            <a:endParaRPr lang="es-ES"/>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p:nvPr>
        </p:nvSpPr>
        <p:spPr>
          <a:xfrm>
            <a:off x="457200" y="2868971"/>
            <a:ext cx="4934309" cy="2436454"/>
          </a:xfrm>
        </p:spPr>
        <p:txBody>
          <a:bodyPr>
            <a:noAutofit/>
          </a:bodyPr>
          <a:lstStyle>
            <a:lvl1pPr marL="0" indent="0" algn="l">
              <a:lnSpc>
                <a:spcPct val="100000"/>
              </a:lnSpc>
              <a:spcBef>
                <a:spcPts val="0"/>
              </a:spcBef>
              <a:spcAft>
                <a:spcPts val="1200"/>
              </a:spcAft>
              <a:buNone/>
              <a:defRPr sz="2000">
                <a:solidFill>
                  <a:schemeClr val="tx1"/>
                </a:solidFill>
                <a:latin typeface="+mn-lt"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457200" y="381000"/>
            <a:ext cx="11277600" cy="419100"/>
          </a:xfrm>
        </p:spPr>
        <p:txBody>
          <a:bodyPr>
            <a:noAutofit/>
          </a:bodyPr>
          <a:lstStyle>
            <a:lvl1pPr marL="0" indent="0">
              <a:buNone/>
              <a:defRPr lang="en-US" sz="1300" kern="1200" dirty="0">
                <a:solidFill>
                  <a:schemeClr val="tx1"/>
                </a:solidFill>
                <a:latin typeface="+mn-lt" panose="020B0504020201020104" pitchFamily="34" charset="0"/>
                <a:ea typeface="+mn-ea"/>
                <a:cs typeface="+mn-cs"/>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Click to edit Master text styles</a:t>
            </a:r>
          </a:p>
        </p:txBody>
      </p:sp>
      <p:sp>
        <p:nvSpPr>
          <p:cNvPr id="8" name="Freeform 5">
            <a:extLst>
              <a:ext uri="{FF2B5EF4-FFF2-40B4-BE49-F238E27FC236}">
                <a16:creationId xmlns:a16="http://schemas.microsoft.com/office/drawing/2014/main" id="{E6636617-48F3-4C2A-8B51-4AF0FDDE92C4}"/>
              </a:ext>
            </a:extLst>
          </p:cNvPr>
          <p:cNvSpPr>
            <a:spLocks noEditPoints="1"/>
          </p:cNvSpPr>
          <p:nvPr userDrawn="1"/>
        </p:nvSpPr>
        <p:spPr bwMode="auto">
          <a:xfrm>
            <a:off x="465513" y="5744556"/>
            <a:ext cx="1898650" cy="334963"/>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solidFill>
                <a:schemeClr val="accent1"/>
              </a:solidFill>
            </a:endParaRPr>
          </a:p>
        </p:txBody>
      </p:sp>
    </p:spTree>
    <p:extLst>
      <p:ext uri="{BB962C8B-B14F-4D97-AF65-F5344CB8AC3E}">
        <p14:creationId xmlns:p14="http://schemas.microsoft.com/office/powerpoint/2010/main" val="3307728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2 columns with headin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9E444D2-8C5A-453F-A84B-A0376F923434}"/>
              </a:ext>
            </a:extLst>
          </p:cNvPr>
          <p:cNvGraphicFramePr>
            <a:graphicFrameLocks noChangeAspect="1"/>
          </p:cNvGraphicFramePr>
          <p:nvPr>
            <p:custDataLst>
              <p:tags r:id="rId1"/>
            </p:custDataLst>
            <p:extLst>
              <p:ext uri="{D42A27DB-BD31-4B8C-83A1-F6EECF244321}">
                <p14:modId xmlns:p14="http://schemas.microsoft.com/office/powerpoint/2010/main" val="28546206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8" name="Object 7" hidden="1">
                        <a:extLst>
                          <a:ext uri="{FF2B5EF4-FFF2-40B4-BE49-F238E27FC236}">
                            <a16:creationId xmlns:a16="http://schemas.microsoft.com/office/drawing/2014/main" id="{29E444D2-8C5A-453F-A84B-A0376F92343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200" y="1883664"/>
            <a:ext cx="54102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p:cNvSpPr>
            <a:spLocks noGrp="1"/>
          </p:cNvSpPr>
          <p:nvPr>
            <p:ph type="body" sz="quarter" idx="13" hasCustomPrompt="1"/>
          </p:nvPr>
        </p:nvSpPr>
        <p:spPr>
          <a:xfrm>
            <a:off x="6324600" y="139903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p:cNvSpPr>
            <a:spLocks noGrp="1"/>
          </p:cNvSpPr>
          <p:nvPr>
            <p:ph sz="quarter" idx="12"/>
          </p:nvPr>
        </p:nvSpPr>
        <p:spPr>
          <a:xfrm>
            <a:off x="6324600" y="1883664"/>
            <a:ext cx="54102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535019505"/>
      </p:ext>
    </p:extLst>
  </p:cSld>
  <p:clrMapOvr>
    <a:masterClrMapping/>
  </p:clrMapOvr>
  <p:extLst>
    <p:ext uri="{DCECCB84-F9BA-43D5-87BE-67443E8EF086}">
      <p15:sldGuideLst xmlns:p15="http://schemas.microsoft.com/office/powerpoint/2012/main">
        <p15:guide id="5" orient="horz" pos="880">
          <p15:clr>
            <a:srgbClr val="FBAE40"/>
          </p15:clr>
        </p15:guide>
        <p15:guide id="6" pos="3696">
          <p15:clr>
            <a:srgbClr val="FBAE40"/>
          </p15:clr>
        </p15:guide>
        <p15:guide id="7" pos="3984">
          <p15:clr>
            <a:srgbClr val="FBAE40"/>
          </p15:clr>
        </p15:guide>
        <p15:guide id="9" orient="horz" pos="118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Content &amp; Chart 2">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sz="1300">
                <a:solidFill>
                  <a:schemeClr val="accent1"/>
                </a:solidFill>
              </a:defRPr>
            </a:lvl1pPr>
          </a:lstStyle>
          <a:p>
            <a:fld id="{BC0D97B6-E32F-4D7D-B839-7C3B51F2640F}" type="slidenum">
              <a:rPr lang="es-ES" smtClean="0">
                <a:solidFill>
                  <a:srgbClr val="EB0000"/>
                </a:solidFill>
              </a:rPr>
              <a:pPr/>
              <a:t>‹Nº›</a:t>
            </a:fld>
            <a:endParaRPr lang="es-ES">
              <a:solidFill>
                <a:srgbClr val="EB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1191802"/>
            <a:ext cx="3911401" cy="4985162"/>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12" name="Marcador de tabla 4">
            <a:extLst>
              <a:ext uri="{FF2B5EF4-FFF2-40B4-BE49-F238E27FC236}">
                <a16:creationId xmlns:a16="http://schemas.microsoft.com/office/drawing/2014/main" id="{DF826A4E-1A0C-46D7-8327-402D7A34DE68}"/>
              </a:ext>
            </a:extLst>
          </p:cNvPr>
          <p:cNvSpPr>
            <a:spLocks noGrp="1"/>
          </p:cNvSpPr>
          <p:nvPr>
            <p:ph type="tbl" sz="quarter" idx="18" hasCustomPrompt="1"/>
          </p:nvPr>
        </p:nvSpPr>
        <p:spPr>
          <a:xfrm>
            <a:off x="4867835" y="1707776"/>
            <a:ext cx="6612965" cy="4502524"/>
          </a:xfrm>
          <a:prstGeom prst="rect">
            <a:avLst/>
          </a:prstGeom>
        </p:spPr>
        <p:txBody>
          <a:bodyPr>
            <a:normAutofit/>
          </a:bodyPr>
          <a:lstStyle>
            <a:lvl1pPr marL="0" indent="0" algn="ctr">
              <a:buFontTx/>
              <a:buNone/>
              <a:defRPr lang="es-ES" sz="1200" kern="1200" smtClean="0">
                <a:solidFill>
                  <a:schemeClr val="tx2"/>
                </a:solidFill>
                <a:latin typeface="+mn-lt"/>
                <a:ea typeface="+mn-ea"/>
                <a:cs typeface="+mn-cs"/>
              </a:defRPr>
            </a:lvl1pPr>
          </a:lstStyle>
          <a:p>
            <a:r>
              <a:rPr lang="es-ES" err="1"/>
              <a:t>Insert</a:t>
            </a:r>
            <a:r>
              <a:rPr lang="es-ES"/>
              <a:t> table </a:t>
            </a:r>
            <a:r>
              <a:rPr lang="es-ES" err="1"/>
              <a:t>here</a:t>
            </a:r>
            <a:endParaRPr lang="es-ES"/>
          </a:p>
        </p:txBody>
      </p:sp>
      <p:sp>
        <p:nvSpPr>
          <p:cNvPr id="14" name="Marcador de texto 16">
            <a:extLst>
              <a:ext uri="{FF2B5EF4-FFF2-40B4-BE49-F238E27FC236}">
                <a16:creationId xmlns:a16="http://schemas.microsoft.com/office/drawing/2014/main" id="{C96F8991-1F66-478E-8C12-FB0275A2F299}"/>
              </a:ext>
            </a:extLst>
          </p:cNvPr>
          <p:cNvSpPr>
            <a:spLocks noGrp="1"/>
          </p:cNvSpPr>
          <p:nvPr>
            <p:ph type="body" sz="quarter" idx="19"/>
          </p:nvPr>
        </p:nvSpPr>
        <p:spPr>
          <a:xfrm>
            <a:off x="4867835" y="1191802"/>
            <a:ext cx="6587576" cy="381504"/>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pic>
        <p:nvPicPr>
          <p:cNvPr id="8" name="Imagen 7">
            <a:extLst>
              <a:ext uri="{FF2B5EF4-FFF2-40B4-BE49-F238E27FC236}">
                <a16:creationId xmlns:a16="http://schemas.microsoft.com/office/drawing/2014/main" id="{238641A0-F238-4217-9A6B-9D550165AA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396050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Content &amp; Chart 3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sz="1300">
                <a:solidFill>
                  <a:schemeClr val="accent1"/>
                </a:solidFill>
              </a:defRPr>
            </a:lvl1pPr>
          </a:lstStyle>
          <a:p>
            <a:fld id="{BC0D97B6-E32F-4D7D-B839-7C3B51F2640F}" type="slidenum">
              <a:rPr lang="es-ES" smtClean="0">
                <a:solidFill>
                  <a:srgbClr val="EB0000"/>
                </a:solidFill>
              </a:rPr>
              <a:pPr/>
              <a:t>‹Nº›</a:t>
            </a:fld>
            <a:endParaRPr lang="es-ES">
              <a:solidFill>
                <a:srgbClr val="EB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1191802"/>
            <a:ext cx="3911401" cy="657546"/>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9" name="Marcador de texto 16">
            <a:extLst>
              <a:ext uri="{FF2B5EF4-FFF2-40B4-BE49-F238E27FC236}">
                <a16:creationId xmlns:a16="http://schemas.microsoft.com/office/drawing/2014/main" id="{714DD14E-5956-4FB9-8BE1-1064DD293193}"/>
              </a:ext>
            </a:extLst>
          </p:cNvPr>
          <p:cNvSpPr>
            <a:spLocks noGrp="1"/>
          </p:cNvSpPr>
          <p:nvPr>
            <p:ph type="body" sz="quarter" idx="19"/>
          </p:nvPr>
        </p:nvSpPr>
        <p:spPr>
          <a:xfrm>
            <a:off x="5024062" y="1191802"/>
            <a:ext cx="6456737" cy="657546"/>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16" name="Marcador de gráfico 4">
            <a:extLst>
              <a:ext uri="{FF2B5EF4-FFF2-40B4-BE49-F238E27FC236}">
                <a16:creationId xmlns:a16="http://schemas.microsoft.com/office/drawing/2014/main" id="{9BA63F5F-FC37-4202-A6A3-A0F3EFAC9EB6}"/>
              </a:ext>
            </a:extLst>
          </p:cNvPr>
          <p:cNvSpPr>
            <a:spLocks noGrp="1"/>
          </p:cNvSpPr>
          <p:nvPr>
            <p:ph type="chart" sz="quarter" idx="20" hasCustomPrompt="1"/>
          </p:nvPr>
        </p:nvSpPr>
        <p:spPr>
          <a:xfrm>
            <a:off x="711200" y="1993900"/>
            <a:ext cx="3911600" cy="3605788"/>
          </a:xfrm>
          <a:prstGeom prst="rect">
            <a:avLst/>
          </a:prstGeom>
        </p:spPr>
        <p:txBody>
          <a:bodyPr>
            <a:normAutofit/>
          </a:bodyPr>
          <a:lstStyle>
            <a:lvl1pPr marL="0" indent="0" algn="ctr">
              <a:buFontTx/>
              <a:buNone/>
              <a:defRPr sz="1400">
                <a:solidFill>
                  <a:schemeClr val="tx2"/>
                </a:solidFill>
              </a:defRPr>
            </a:lvl1pPr>
          </a:lstStyle>
          <a:p>
            <a:r>
              <a:rPr lang="es-ES" err="1"/>
              <a:t>Insert</a:t>
            </a:r>
            <a:r>
              <a:rPr lang="es-ES"/>
              <a:t> </a:t>
            </a:r>
            <a:r>
              <a:rPr lang="es-ES" err="1"/>
              <a:t>graphic</a:t>
            </a:r>
            <a:r>
              <a:rPr lang="es-ES"/>
              <a:t> </a:t>
            </a:r>
            <a:r>
              <a:rPr lang="es-ES" err="1"/>
              <a:t>here</a:t>
            </a:r>
            <a:endParaRPr lang="es-ES"/>
          </a:p>
        </p:txBody>
      </p:sp>
      <p:sp>
        <p:nvSpPr>
          <p:cNvPr id="17" name="Marcador de gráfico 4">
            <a:extLst>
              <a:ext uri="{FF2B5EF4-FFF2-40B4-BE49-F238E27FC236}">
                <a16:creationId xmlns:a16="http://schemas.microsoft.com/office/drawing/2014/main" id="{0CABFB2C-905F-4A94-BBC0-7C32FA7695A4}"/>
              </a:ext>
            </a:extLst>
          </p:cNvPr>
          <p:cNvSpPr>
            <a:spLocks noGrp="1"/>
          </p:cNvSpPr>
          <p:nvPr>
            <p:ph type="chart" sz="quarter" idx="21" hasCustomPrompt="1"/>
          </p:nvPr>
        </p:nvSpPr>
        <p:spPr>
          <a:xfrm>
            <a:off x="5024063" y="1993900"/>
            <a:ext cx="6472718" cy="3605788"/>
          </a:xfrm>
          <a:prstGeom prst="rect">
            <a:avLst/>
          </a:prstGeom>
        </p:spPr>
        <p:txBody>
          <a:bodyPr>
            <a:normAutofit/>
          </a:bodyPr>
          <a:lstStyle>
            <a:lvl1pPr marL="0" indent="0" algn="ctr">
              <a:buFontTx/>
              <a:buNone/>
              <a:defRPr sz="1400">
                <a:solidFill>
                  <a:schemeClr val="tx2"/>
                </a:solidFill>
              </a:defRPr>
            </a:lvl1pPr>
          </a:lstStyle>
          <a:p>
            <a:r>
              <a:rPr lang="es-ES" err="1"/>
              <a:t>Insert</a:t>
            </a:r>
            <a:r>
              <a:rPr lang="es-ES"/>
              <a:t> </a:t>
            </a:r>
            <a:r>
              <a:rPr lang="es-ES" err="1"/>
              <a:t>graphic</a:t>
            </a:r>
            <a:r>
              <a:rPr lang="es-ES"/>
              <a:t> </a:t>
            </a:r>
            <a:r>
              <a:rPr lang="es-ES" err="1"/>
              <a:t>here</a:t>
            </a:r>
            <a:endParaRPr lang="es-ES"/>
          </a:p>
        </p:txBody>
      </p:sp>
      <p:sp>
        <p:nvSpPr>
          <p:cNvPr id="18" name="Forma libre: forma 17">
            <a:extLst>
              <a:ext uri="{FF2B5EF4-FFF2-40B4-BE49-F238E27FC236}">
                <a16:creationId xmlns:a16="http://schemas.microsoft.com/office/drawing/2014/main" id="{AEAA6F10-C407-4622-AF96-B2605139D86B}"/>
              </a:ext>
            </a:extLst>
          </p:cNvPr>
          <p:cNvSpPr/>
          <p:nvPr userDrawn="1"/>
        </p:nvSpPr>
        <p:spPr>
          <a:xfrm>
            <a:off x="4742395" y="3685061"/>
            <a:ext cx="187151" cy="207057"/>
          </a:xfrm>
          <a:custGeom>
            <a:avLst/>
            <a:gdLst/>
            <a:ahLst/>
            <a:cxnLst/>
            <a:rect l="l" t="t" r="r" b="b"/>
            <a:pathLst>
              <a:path w="187151" h="207057">
                <a:moveTo>
                  <a:pt x="0" y="0"/>
                </a:moveTo>
                <a:lnTo>
                  <a:pt x="187151" y="80925"/>
                </a:lnTo>
                <a:lnTo>
                  <a:pt x="187151" y="125574"/>
                </a:lnTo>
                <a:lnTo>
                  <a:pt x="0" y="207057"/>
                </a:lnTo>
                <a:lnTo>
                  <a:pt x="0" y="154409"/>
                </a:lnTo>
                <a:lnTo>
                  <a:pt x="130596" y="103064"/>
                </a:lnTo>
                <a:lnTo>
                  <a:pt x="0" y="522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2" name="Imagen 11">
            <a:extLst>
              <a:ext uri="{FF2B5EF4-FFF2-40B4-BE49-F238E27FC236}">
                <a16:creationId xmlns:a16="http://schemas.microsoft.com/office/drawing/2014/main" id="{9E416C11-4E5F-4357-A352-490B0A82E9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73336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_Portada blanco">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Bef>
                <a:spcPct val="0"/>
              </a:spcBef>
              <a:spcAft>
                <a:spcPct val="0"/>
              </a:spcAft>
            </a:pPr>
            <a:endParaRPr lang="en-US" sz="4100">
              <a:solidFill>
                <a:prstClr val="white"/>
              </a:solidFill>
              <a:sym typeface="Arial" panose="020B0604020202020204" pitchFamily="34" charset="0"/>
            </a:endParaRPr>
          </a:p>
        </p:txBody>
      </p:sp>
      <p:sp>
        <p:nvSpPr>
          <p:cNvPr id="2" name="Título 1">
            <a:extLst>
              <a:ext uri="{FF2B5EF4-FFF2-40B4-BE49-F238E27FC236}">
                <a16:creationId xmlns:a16="http://schemas.microsoft.com/office/drawing/2014/main" id="{92F305A9-DE4B-49AF-BCD4-43A65F7EB523}"/>
              </a:ext>
            </a:extLst>
          </p:cNvPr>
          <p:cNvSpPr>
            <a:spLocks noGrp="1"/>
          </p:cNvSpPr>
          <p:nvPr>
            <p:ph type="ctrTitle" hasCustomPrompt="1"/>
          </p:nvPr>
        </p:nvSpPr>
        <p:spPr>
          <a:xfrm>
            <a:off x="721745" y="1096485"/>
            <a:ext cx="4937184" cy="1407004"/>
          </a:xfrm>
          <a:prstGeom prst="rect">
            <a:avLst/>
          </a:prstGeom>
        </p:spPr>
        <p:txBody>
          <a:bodyPr anchor="t">
            <a:noAutofit/>
          </a:bodyPr>
          <a:lstStyle>
            <a:lvl1pPr algn="l">
              <a:lnSpc>
                <a:spcPct val="90000"/>
              </a:lnSpc>
              <a:defRPr sz="4100">
                <a:solidFill>
                  <a:schemeClr val="accent1"/>
                </a:solidFill>
              </a:defRPr>
            </a:lvl1pPr>
          </a:lstStyle>
          <a:p>
            <a:r>
              <a:rPr lang="en-US" err="1"/>
              <a:t>título</a:t>
            </a:r>
            <a:r>
              <a:rPr lang="en-US"/>
              <a:t> </a:t>
            </a:r>
            <a:br>
              <a:rPr lang="en-US"/>
            </a:br>
            <a:r>
              <a:rPr lang="en-US"/>
              <a:t>del </a:t>
            </a:r>
            <a:r>
              <a:rPr lang="en-US" err="1"/>
              <a:t>patrón</a:t>
            </a:r>
            <a:endParaRPr lang="en-US"/>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hasCustomPrompt="1"/>
          </p:nvPr>
        </p:nvSpPr>
        <p:spPr>
          <a:xfrm>
            <a:off x="724620" y="2722142"/>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Esto</a:t>
            </a:r>
            <a:r>
              <a:rPr lang="en-US"/>
              <a:t> </a:t>
            </a:r>
            <a:r>
              <a:rPr lang="en-US" err="1"/>
              <a:t>clic</a:t>
            </a:r>
            <a:r>
              <a:rPr lang="en-US"/>
              <a:t> para </a:t>
            </a:r>
            <a:r>
              <a:rPr lang="en-US" err="1"/>
              <a:t>modificar</a:t>
            </a:r>
            <a:r>
              <a:rPr lang="en-US"/>
              <a:t> el </a:t>
            </a:r>
            <a:r>
              <a:rPr lang="en-US" err="1"/>
              <a:t>estilo</a:t>
            </a:r>
            <a:r>
              <a:rPr lang="en-US"/>
              <a:t> de </a:t>
            </a:r>
            <a:r>
              <a:rPr lang="en-US" err="1"/>
              <a:t>subtítulo</a:t>
            </a:r>
            <a:r>
              <a:rPr lang="en-US"/>
              <a:t> del </a:t>
            </a:r>
            <a:r>
              <a:rPr lang="en-US" err="1"/>
              <a:t>patrón</a:t>
            </a:r>
            <a:endParaRPr lang="en-US"/>
          </a:p>
        </p:txBody>
      </p:sp>
      <p:pic>
        <p:nvPicPr>
          <p:cNvPr id="9" name="Gráfico 8">
            <a:extLst>
              <a:ext uri="{FF2B5EF4-FFF2-40B4-BE49-F238E27FC236}">
                <a16:creationId xmlns:a16="http://schemas.microsoft.com/office/drawing/2014/main" id="{9012236B-6821-499F-B6D4-F11EC0EF0CA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1978" y="5727401"/>
            <a:ext cx="1896592" cy="332588"/>
          </a:xfrm>
          <a:prstGeom prst="rect">
            <a:avLst/>
          </a:prstGeom>
        </p:spPr>
      </p:pic>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709650" y="333651"/>
            <a:ext cx="11177550" cy="419100"/>
          </a:xfrm>
          <a:prstGeom prst="rect">
            <a:avLst/>
          </a:prstGeom>
        </p:spPr>
        <p:txBody>
          <a:bodyPr>
            <a:noAutofit/>
          </a:bodyPr>
          <a:lstStyle>
            <a:lvl1pPr marL="0" indent="0">
              <a:buNone/>
              <a:defRPr sz="1300">
                <a:solidFill>
                  <a:schemeClr val="tx2"/>
                </a:solidFill>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Click to edit Master text styles</a:t>
            </a:r>
          </a:p>
        </p:txBody>
      </p:sp>
      <p:sp>
        <p:nvSpPr>
          <p:cNvPr id="7" name="Forma libre: forma 6">
            <a:extLst>
              <a:ext uri="{FF2B5EF4-FFF2-40B4-BE49-F238E27FC236}">
                <a16:creationId xmlns:a16="http://schemas.microsoft.com/office/drawing/2014/main" id="{67D1300D-9BA1-4612-9EA5-90328019812E}"/>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Tree>
    <p:extLst>
      <p:ext uri="{BB962C8B-B14F-4D97-AF65-F5344CB8AC3E}">
        <p14:creationId xmlns:p14="http://schemas.microsoft.com/office/powerpoint/2010/main" val="183191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678542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3" name="Gráfico 8">
            <a:extLst>
              <a:ext uri="{FF2B5EF4-FFF2-40B4-BE49-F238E27FC236}">
                <a16:creationId xmlns:a16="http://schemas.microsoft.com/office/drawing/2014/main" id="{9012236B-6821-499F-B6D4-F11EC0EF0C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21978" y="5727401"/>
            <a:ext cx="1896592" cy="332588"/>
          </a:xfrm>
          <a:prstGeom prst="rect">
            <a:avLst/>
          </a:prstGeom>
        </p:spPr>
      </p:pic>
      <p:sp>
        <p:nvSpPr>
          <p:cNvPr id="16" name="Forma libre: forma 6">
            <a:extLst>
              <a:ext uri="{FF2B5EF4-FFF2-40B4-BE49-F238E27FC236}">
                <a16:creationId xmlns:a16="http://schemas.microsoft.com/office/drawing/2014/main" id="{67D1300D-9BA1-4612-9EA5-90328019812E}"/>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rgbClr val="EB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Text Placeholder 6"/>
          <p:cNvSpPr>
            <a:spLocks noGrp="1"/>
          </p:cNvSpPr>
          <p:nvPr>
            <p:ph type="body" sz="quarter" idx="12" hasCustomPrompt="1"/>
          </p:nvPr>
        </p:nvSpPr>
        <p:spPr bwMode="black">
          <a:xfrm>
            <a:off x="721745" y="5229922"/>
            <a:ext cx="7924314" cy="327148"/>
          </a:xfrm>
          <a:prstGeom prst="rect">
            <a:avLst/>
          </a:prstGeom>
          <a:noFill/>
        </p:spPr>
        <p:txBody>
          <a:bodyPr anchor="ctr"/>
          <a:lstStyle>
            <a:lvl1pPr algn="l">
              <a:lnSpc>
                <a:spcPct val="110000"/>
              </a:lnSpc>
              <a:buNone/>
              <a:defRPr sz="1200" b="1" cap="all" baseline="0">
                <a:solidFill>
                  <a:schemeClr val="tx1"/>
                </a:solidFill>
                <a:latin typeface="Arial" panose="020B0604020202020204" pitchFamily="34" charset="0"/>
                <a:sym typeface="Arial" panose="020B0604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19" name="Subtitle 2"/>
          <p:cNvSpPr>
            <a:spLocks noGrp="1"/>
          </p:cNvSpPr>
          <p:nvPr>
            <p:ph type="subTitle" idx="1" hasCustomPrompt="1"/>
          </p:nvPr>
        </p:nvSpPr>
        <p:spPr bwMode="white">
          <a:xfrm>
            <a:off x="721745" y="2722142"/>
            <a:ext cx="7924314" cy="2207248"/>
          </a:xfrm>
          <a:prstGeom prst="rect">
            <a:avLst/>
          </a:prstGeom>
        </p:spPr>
        <p:txBody>
          <a:bodyPr anchor="t"/>
          <a:lstStyle>
            <a:lvl1pPr marL="0" indent="0" algn="l">
              <a:lnSpc>
                <a:spcPct val="110000"/>
              </a:lnSpc>
              <a:buNone/>
              <a:defRPr sz="2000" baseline="0">
                <a:solidFill>
                  <a:schemeClr val="tx1"/>
                </a:solidFill>
                <a:latin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8" name="Title 1"/>
          <p:cNvSpPr>
            <a:spLocks noGrp="1"/>
          </p:cNvSpPr>
          <p:nvPr>
            <p:ph type="ctrTitle" hasCustomPrompt="1"/>
          </p:nvPr>
        </p:nvSpPr>
        <p:spPr bwMode="ltGray">
          <a:xfrm>
            <a:off x="721745" y="1096485"/>
            <a:ext cx="7924314" cy="1407004"/>
          </a:xfrm>
          <a:prstGeom prst="rect">
            <a:avLst/>
          </a:prstGeom>
        </p:spPr>
        <p:txBody>
          <a:bodyPr anchor="t">
            <a:normAutofit/>
          </a:bodyPr>
          <a:lstStyle>
            <a:lvl1pPr algn="l">
              <a:lnSpc>
                <a:spcPct val="93000"/>
              </a:lnSpc>
              <a:defRPr sz="4000" baseline="0">
                <a:solidFill>
                  <a:schemeClr val="tx2"/>
                </a:solidFill>
                <a:latin typeface="Arial" panose="020B0604020202020204" pitchFamily="34" charset="0"/>
                <a:sym typeface="Arial" panose="020B0604020202020204" pitchFamily="34" charset="0"/>
              </a:defRPr>
            </a:lvl1pPr>
          </a:lstStyle>
          <a:p>
            <a:r>
              <a:rPr lang="en-US"/>
              <a:t>Title in Title Case</a:t>
            </a:r>
          </a:p>
        </p:txBody>
      </p:sp>
    </p:spTree>
    <p:extLst>
      <p:ext uri="{BB962C8B-B14F-4D97-AF65-F5344CB8AC3E}">
        <p14:creationId xmlns:p14="http://schemas.microsoft.com/office/powerpoint/2010/main" val="1419300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430059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pic>
        <p:nvPicPr>
          <p:cNvPr id="8"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2404839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359314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21820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5641765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9"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455828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332696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7"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4259397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125400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a:t>Click to add title</a:t>
            </a: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445676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131049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2"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699961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itle and 2 Content with headin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939649F-A260-4E6A-B051-47D2DBD696BD}"/>
              </a:ext>
            </a:extLst>
          </p:cNvPr>
          <p:cNvGraphicFramePr>
            <a:graphicFrameLocks noChangeAspect="1"/>
          </p:cNvGraphicFramePr>
          <p:nvPr>
            <p:custDataLst>
              <p:tags r:id="rId1"/>
            </p:custDataLst>
            <p:extLst>
              <p:ext uri="{D42A27DB-BD31-4B8C-83A1-F6EECF244321}">
                <p14:modId xmlns:p14="http://schemas.microsoft.com/office/powerpoint/2010/main" val="3758610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8" name="Object 7" hidden="1">
                        <a:extLst>
                          <a:ext uri="{FF2B5EF4-FFF2-40B4-BE49-F238E27FC236}">
                            <a16:creationId xmlns:a16="http://schemas.microsoft.com/office/drawing/2014/main" id="{7939649F-A260-4E6A-B051-47D2DBD696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Top"/>
          <p:cNvSpPr>
            <a:spLocks noGrp="1"/>
          </p:cNvSpPr>
          <p:nvPr>
            <p:ph type="body" idx="10" hasCustomPrompt="1"/>
          </p:nvPr>
        </p:nvSpPr>
        <p:spPr>
          <a:xfrm>
            <a:off x="457200" y="1399032"/>
            <a:ext cx="11277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lvl3pPr>
            <a:lvl4pPr marL="0" indent="0">
              <a:spcBef>
                <a:spcPts val="0"/>
              </a:spcBef>
              <a:buFont typeface="+mn-lt" panose="020B0604020202020204" pitchFamily="34" charset="0"/>
              <a:buChar char="​"/>
              <a:defRPr sz="1400"/>
            </a:lvl4pPr>
            <a:lvl5pPr marL="0" indent="0">
              <a:spcBef>
                <a:spcPts val="0"/>
              </a:spcBef>
              <a:buFont typeface="+mn-lt" panose="020B0604020202020204" pitchFamily="34" charset="0"/>
              <a:buChar char="​"/>
              <a:defRPr sz="1400"/>
            </a:lvl5pPr>
            <a:lvl6pPr marL="0" indent="0">
              <a:spcBef>
                <a:spcPts val="0"/>
              </a:spcBef>
              <a:buFont typeface="+mn-lt" panose="020B0604020202020204" pitchFamily="34" charset="0"/>
              <a:buChar char="​"/>
              <a:defRPr sz="1400"/>
            </a:lvl6pPr>
            <a:lvl7pPr marL="0" indent="0">
              <a:spcBef>
                <a:spcPts val="0"/>
              </a:spcBef>
              <a:buFont typeface="+mn-lt" panose="020B0604020202020204" pitchFamily="34" charset="0"/>
              <a:buChar char="​"/>
              <a:defRPr sz="1400"/>
            </a:lvl7pPr>
            <a:lvl8pPr marL="0" indent="0">
              <a:spcBef>
                <a:spcPts val="0"/>
              </a:spcBef>
              <a:buFont typeface="+mn-lt" panose="020B0604020202020204" pitchFamily="34" charset="0"/>
              <a:buChar char="​"/>
              <a:defRPr sz="1400"/>
            </a:lvl8pPr>
            <a:lvl9pPr marL="0" indent="0">
              <a:spcBef>
                <a:spcPts val="0"/>
              </a:spcBef>
              <a:buFont typeface="+mn-lt" panose="020B0604020202020204" pitchFamily="34" charset="0"/>
              <a:buChar char="​"/>
              <a:defRPr sz="1400"/>
            </a:lvl9pPr>
          </a:lstStyle>
          <a:p>
            <a:pPr lvl="0"/>
            <a:r>
              <a:t>Heading 14 pt</a:t>
            </a:r>
          </a:p>
          <a:p>
            <a:pPr lvl="1"/>
            <a:r>
              <a:t>Subheading 14 pt</a:t>
            </a:r>
          </a:p>
        </p:txBody>
      </p:sp>
      <p:sp>
        <p:nvSpPr>
          <p:cNvPr id="4" name="Content Top"/>
          <p:cNvSpPr>
            <a:spLocks noGrp="1"/>
          </p:cNvSpPr>
          <p:nvPr>
            <p:ph idx="11"/>
          </p:nvPr>
        </p:nvSpPr>
        <p:spPr>
          <a:xfrm>
            <a:off x="457200" y="1883664"/>
            <a:ext cx="112776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Bottom"/>
          <p:cNvSpPr>
            <a:spLocks noGrp="1"/>
          </p:cNvSpPr>
          <p:nvPr>
            <p:ph type="body" idx="13" hasCustomPrompt="1"/>
          </p:nvPr>
        </p:nvSpPr>
        <p:spPr>
          <a:xfrm>
            <a:off x="457200" y="4005072"/>
            <a:ext cx="11277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lvl3pPr>
            <a:lvl4pPr marL="0" indent="0">
              <a:spcBef>
                <a:spcPts val="0"/>
              </a:spcBef>
              <a:buFont typeface="+mn-lt" panose="020B0604020202020204" pitchFamily="34" charset="0"/>
              <a:buChar char="​"/>
              <a:defRPr sz="1400"/>
            </a:lvl4pPr>
            <a:lvl5pPr marL="0" indent="0">
              <a:spcBef>
                <a:spcPts val="0"/>
              </a:spcBef>
              <a:buFont typeface="+mn-lt" panose="020B0604020202020204" pitchFamily="34" charset="0"/>
              <a:buChar char="​"/>
              <a:defRPr sz="1400"/>
            </a:lvl5pPr>
            <a:lvl6pPr marL="0" indent="0">
              <a:spcBef>
                <a:spcPts val="0"/>
              </a:spcBef>
              <a:buFont typeface="+mn-lt" panose="020B0604020202020204" pitchFamily="34" charset="0"/>
              <a:buChar char="​"/>
              <a:defRPr sz="1400"/>
            </a:lvl6pPr>
            <a:lvl7pPr marL="0" indent="0">
              <a:spcBef>
                <a:spcPts val="0"/>
              </a:spcBef>
              <a:buFont typeface="+mn-lt" panose="020B0604020202020204" pitchFamily="34" charset="0"/>
              <a:buChar char="​"/>
              <a:defRPr sz="1400"/>
            </a:lvl7pPr>
            <a:lvl8pPr marL="0" indent="0">
              <a:spcBef>
                <a:spcPts val="0"/>
              </a:spcBef>
              <a:buFont typeface="+mn-lt" panose="020B0604020202020204" pitchFamily="34" charset="0"/>
              <a:buChar char="​"/>
              <a:defRPr sz="1400"/>
            </a:lvl8pPr>
            <a:lvl9pPr marL="0" indent="0">
              <a:spcBef>
                <a:spcPts val="0"/>
              </a:spcBef>
              <a:buFont typeface="+mn-lt" panose="020B0604020202020204" pitchFamily="34" charset="0"/>
              <a:buChar char="​"/>
              <a:defRPr sz="1400"/>
            </a:lvl9pPr>
          </a:lstStyle>
          <a:p>
            <a:pPr lvl="0"/>
            <a:r>
              <a:t>Heading 14 pt</a:t>
            </a:r>
          </a:p>
          <a:p>
            <a:pPr lvl="1"/>
            <a:r>
              <a:t>Subheading 14 pt</a:t>
            </a:r>
          </a:p>
        </p:txBody>
      </p:sp>
      <p:sp>
        <p:nvSpPr>
          <p:cNvPr id="6" name="Content Bottom"/>
          <p:cNvSpPr>
            <a:spLocks noGrp="1"/>
          </p:cNvSpPr>
          <p:nvPr>
            <p:ph idx="12"/>
          </p:nvPr>
        </p:nvSpPr>
        <p:spPr>
          <a:xfrm>
            <a:off x="457200" y="4489704"/>
            <a:ext cx="112776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763563567"/>
      </p:ext>
    </p:extLst>
  </p:cSld>
  <p:clrMapOvr>
    <a:masterClrMapping/>
  </p:clrMapOvr>
  <p:extLst>
    <p:ext uri="{DCECCB84-F9BA-43D5-87BE-67443E8EF086}">
      <p15:sldGuideLst xmlns:p15="http://schemas.microsoft.com/office/powerpoint/2012/main">
        <p15:guide id="3" orient="horz" pos="2523">
          <p15:clr>
            <a:srgbClr val="FBAE40"/>
          </p15:clr>
        </p15:guide>
        <p15:guide id="5" orient="horz" pos="880">
          <p15:clr>
            <a:srgbClr val="FBAE40"/>
          </p15:clr>
        </p15:guide>
        <p15:guide id="6" orient="horz" pos="2832">
          <p15:clr>
            <a:srgbClr val="FBAE40"/>
          </p15:clr>
        </p15:guide>
        <p15:guide id="8" orient="horz" pos="118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0861034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7"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594469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7815879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8"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451892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980695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7"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670075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353500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a:solidFill>
                  <a:schemeClr val="tx2"/>
                </a:solidFill>
              </a:rPr>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553134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0205026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4" name="Picture 3"/>
          <p:cNvPicPr>
            <a:picLocks noChangeAspect="1"/>
          </p:cNvPicPr>
          <p:nvPr userDrawn="1"/>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930788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815857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pic>
        <p:nvPicPr>
          <p:cNvPr id="11"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5"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864445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7196179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20" name="Picture 19"/>
          <p:cNvPicPr>
            <a:picLocks noChangeAspect="1"/>
          </p:cNvPicPr>
          <p:nvPr userDrawn="1"/>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90484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902592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400486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720330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17" name="Picture 16"/>
          <p:cNvPicPr>
            <a:picLocks noChangeAspect="1"/>
          </p:cNvPicPr>
          <p:nvPr userDrawn="1"/>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797513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8809264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a:t>Click to add title</a:t>
            </a: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6"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4744216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26AC5DC-5D4D-4B16-8399-863EC2F104BD}"/>
              </a:ext>
            </a:extLst>
          </p:cNvPr>
          <p:cNvGraphicFramePr>
            <a:graphicFrameLocks noChangeAspect="1"/>
          </p:cNvGraphicFramePr>
          <p:nvPr>
            <p:custDataLst>
              <p:tags r:id="rId1"/>
            </p:custDataLst>
            <p:extLst>
              <p:ext uri="{D42A27DB-BD31-4B8C-83A1-F6EECF244321}">
                <p14:modId xmlns:p14="http://schemas.microsoft.com/office/powerpoint/2010/main" val="1658197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8" name="Object 7" hidden="1">
                        <a:extLst>
                          <a:ext uri="{FF2B5EF4-FFF2-40B4-BE49-F238E27FC236}">
                            <a16:creationId xmlns:a16="http://schemas.microsoft.com/office/drawing/2014/main" id="{926AC5DC-5D4D-4B16-8399-863EC2F104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2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p:cNvSpPr>
            <a:spLocks noGrp="1"/>
          </p:cNvSpPr>
          <p:nvPr>
            <p:ph type="body" sz="quarter" idx="13" hasCustomPrompt="1"/>
          </p:nvPr>
        </p:nvSpPr>
        <p:spPr>
          <a:xfrm>
            <a:off x="4368799" y="1399032"/>
            <a:ext cx="73660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p:cNvSpPr>
            <a:spLocks noGrp="1"/>
          </p:cNvSpPr>
          <p:nvPr>
            <p:ph sz="quarter" idx="12"/>
          </p:nvPr>
        </p:nvSpPr>
        <p:spPr>
          <a:xfrm>
            <a:off x="4368799" y="1883664"/>
            <a:ext cx="73660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978085988"/>
      </p:ext>
    </p:extLst>
  </p:cSld>
  <p:clrMapOvr>
    <a:masterClrMapping/>
  </p:clrMapOvr>
  <p:extLst>
    <p:ext uri="{DCECCB84-F9BA-43D5-87BE-67443E8EF086}">
      <p15:sldGuideLst xmlns:p15="http://schemas.microsoft.com/office/powerpoint/2012/main">
        <p15:guide id="5" orient="horz" pos="880">
          <p15:clr>
            <a:srgbClr val="FBAE40"/>
          </p15:clr>
        </p15:guide>
        <p15:guide id="6" pos="2464">
          <p15:clr>
            <a:srgbClr val="FBAE40"/>
          </p15:clr>
        </p15:guide>
        <p15:guide id="7" pos="2752">
          <p15:clr>
            <a:srgbClr val="FBAE40"/>
          </p15:clr>
        </p15:guide>
        <p15:guide id="9" orient="horz" pos="1184">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3589768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3" name="Picture 12"/>
          <p:cNvPicPr>
            <a:picLocks noChangeAspect="1"/>
          </p:cNvPicPr>
          <p:nvPr userDrawn="1"/>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759173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881085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9749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0786722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8"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2398472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483757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772743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3169793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8"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9"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73049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333540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8"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2358254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3651881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8"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6992914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9784782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sp>
        <p:nvSpPr>
          <p:cNvPr id="5" name="Rectangle 4"/>
          <p:cNvSpPr/>
          <p:nvPr userDrawn="1"/>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a:latin typeface="Arial" panose="020B0604020202020204" pitchFamily="34" charset="0"/>
                <a:cs typeface="Arial" panose="020B0604020202020204" pitchFamily="34" charset="0"/>
                <a:sym typeface="Arial" panose="020B0604020202020204" pitchFamily="34" charset="0"/>
              </a:rPr>
              <a:t>The services and materials provided by The Boston Consulting Group (BCG) are subject to BCG's Standard Terms </a:t>
            </a:r>
            <a:br>
              <a:rPr lang="en-US" sz="900" b="0">
                <a:latin typeface="Arial" panose="020B0604020202020204" pitchFamily="34" charset="0"/>
                <a:cs typeface="Arial" panose="020B0604020202020204" pitchFamily="34" charset="0"/>
                <a:sym typeface="Arial" panose="020B0604020202020204" pitchFamily="34" charset="0"/>
              </a:rPr>
            </a:br>
            <a:r>
              <a:rPr lang="en-US" sz="900" b="0">
                <a:latin typeface="Arial" panose="020B0604020202020204" pitchFamily="34" charset="0"/>
                <a:cs typeface="Arial" panose="020B0604020202020204" pitchFamily="34" charset="0"/>
                <a:sym typeface="Arial" panose="020B0604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Arial" panose="020B0604020202020204" pitchFamily="34" charset="0"/>
                <a:cs typeface="Arial" panose="020B0604020202020204" pitchFamily="34" charset="0"/>
                <a:sym typeface="Arial" panose="020B0604020202020204" pitchFamily="34" charset="0"/>
              </a:rPr>
            </a:br>
            <a:r>
              <a:rPr lang="en-US" sz="900" b="0">
                <a:latin typeface="Arial" panose="020B0604020202020204" pitchFamily="34" charset="0"/>
                <a:cs typeface="Arial" panose="020B0604020202020204" pitchFamily="34" charset="0"/>
                <a:sym typeface="Arial" panose="020B0604020202020204" pitchFamily="34" charset="0"/>
              </a:rPr>
              <a:t>to update these materials after the date hereof, notwithstanding that such information may become outdated </a:t>
            </a:r>
            <a:br>
              <a:rPr lang="en-US" sz="900" b="0">
                <a:latin typeface="Arial" panose="020B0604020202020204" pitchFamily="34" charset="0"/>
                <a:cs typeface="Arial" panose="020B0604020202020204" pitchFamily="34" charset="0"/>
                <a:sym typeface="Arial" panose="020B0604020202020204" pitchFamily="34" charset="0"/>
              </a:rPr>
            </a:br>
            <a:r>
              <a:rPr lang="en-US" sz="900" b="0">
                <a:latin typeface="Arial" panose="020B0604020202020204" pitchFamily="34" charset="0"/>
                <a:cs typeface="Arial" panose="020B0604020202020204" pitchFamily="34" charset="0"/>
                <a:sym typeface="Arial" panose="020B0604020202020204" pitchFamily="34" charset="0"/>
              </a:rPr>
              <a:t>or inaccurate.</a:t>
            </a:r>
          </a:p>
          <a:p>
            <a:pPr indent="0">
              <a:lnSpc>
                <a:spcPct val="100000"/>
              </a:lnSpc>
            </a:pPr>
            <a:r>
              <a:rPr lang="en-US" sz="900" b="0">
                <a:latin typeface="Arial" panose="020B0604020202020204" pitchFamily="34" charset="0"/>
                <a:cs typeface="Arial" panose="020B0604020202020204" pitchFamily="34" charset="0"/>
                <a:sym typeface="Arial" panose="020B0604020202020204" pitchFamily="34" charset="0"/>
              </a:rPr>
              <a:t> </a:t>
            </a:r>
          </a:p>
          <a:p>
            <a:pPr indent="0">
              <a:lnSpc>
                <a:spcPct val="100000"/>
              </a:lnSpc>
            </a:pPr>
            <a:r>
              <a:rPr lang="en-US" sz="900" b="0">
                <a:latin typeface="Arial" panose="020B0604020202020204" pitchFamily="34" charset="0"/>
                <a:cs typeface="Arial" panose="020B0604020202020204" pitchFamily="34" charset="0"/>
                <a:sym typeface="Arial" panose="020B0604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a:latin typeface="Arial" panose="020B0604020202020204" pitchFamily="34" charset="0"/>
              <a:cs typeface="Arial" panose="020B0604020202020204" pitchFamily="34" charset="0"/>
              <a:sym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sym typeface="Arial" panose="020B0604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6" name="Title 6"/>
          <p:cNvSpPr txBox="1">
            <a:spLocks/>
          </p:cNvSpPr>
          <p:nvPr userDrawn="1"/>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Arial" panose="020B0604020202020204" pitchFamily="34" charset="0"/>
                <a:cs typeface="Arial" panose="020B0604020202020204" pitchFamily="34" charset="0"/>
                <a:sym typeface="Arial" panose="020B0604020202020204" pitchFamily="34" charset="0"/>
              </a:rPr>
              <a:t>Disclaimer</a:t>
            </a:r>
          </a:p>
        </p:txBody>
      </p:sp>
      <p:cxnSp>
        <p:nvCxnSpPr>
          <p:cNvPr id="7" name="Straight Connector 6"/>
          <p:cNvCxnSpPr/>
          <p:nvPr userDrawn="1"/>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8"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305214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3951912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Gráfico 11">
            <a:extLst>
              <a:ext uri="{FF2B5EF4-FFF2-40B4-BE49-F238E27FC236}">
                <a16:creationId xmlns:a16="http://schemas.microsoft.com/office/drawing/2014/main" id="{67F54544-030A-41BD-9896-574241C7188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21978" y="5727401"/>
            <a:ext cx="1896592" cy="332588"/>
          </a:xfrm>
          <a:prstGeom prst="rect">
            <a:avLst/>
          </a:prstGeom>
        </p:spPr>
      </p:pic>
      <p:pic>
        <p:nvPicPr>
          <p:cNvPr id="10"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o 19">
            <a:extLst>
              <a:ext uri="{FF2B5EF4-FFF2-40B4-BE49-F238E27FC236}">
                <a16:creationId xmlns:a16="http://schemas.microsoft.com/office/drawing/2014/main" id="{246620ED-93B0-4966-8E36-4B883B49E634}"/>
              </a:ext>
            </a:extLst>
          </p:cNvPr>
          <p:cNvGrpSpPr/>
          <p:nvPr userDrawn="1"/>
        </p:nvGrpSpPr>
        <p:grpSpPr>
          <a:xfrm>
            <a:off x="7612559" y="5573576"/>
            <a:ext cx="578707" cy="455017"/>
            <a:chOff x="2203451" y="-4230356"/>
            <a:chExt cx="6896100" cy="5422158"/>
          </a:xfrm>
        </p:grpSpPr>
        <p:pic>
          <p:nvPicPr>
            <p:cNvPr id="1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1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19" name="CuadroTexto 22">
            <a:extLst>
              <a:ext uri="{FF2B5EF4-FFF2-40B4-BE49-F238E27FC236}">
                <a16:creationId xmlns:a16="http://schemas.microsoft.com/office/drawing/2014/main" id="{B163354C-97AE-4FC8-BF01-B7FCA9B2C7C0}"/>
              </a:ext>
            </a:extLst>
          </p:cNvPr>
          <p:cNvSpPr txBox="1"/>
          <p:nvPr userDrawn="1"/>
        </p:nvSpPr>
        <p:spPr>
          <a:xfrm>
            <a:off x="719288" y="1945649"/>
            <a:ext cx="3365478" cy="1169551"/>
          </a:xfrm>
          <a:prstGeom prst="rect">
            <a:avLst/>
          </a:prstGeom>
          <a:noFill/>
        </p:spPr>
        <p:txBody>
          <a:bodyPr wrap="square" rtlCol="0">
            <a:spAutoFit/>
          </a:bodyPr>
          <a:lstStyle/>
          <a:p>
            <a:r>
              <a:rPr lang="es-ES" sz="1400">
                <a:solidFill>
                  <a:srgbClr val="6E7678"/>
                </a:solidFill>
                <a:latin typeface="Arial" panose="020B0604020202020204" pitchFamily="34" charset="0"/>
                <a:cs typeface="Arial" panose="020B0604020202020204" pitchFamily="34" charset="0"/>
                <a:sym typeface="Arial" panose="020B0604020202020204" pitchFamily="34" charset="0"/>
              </a:rPr>
              <a:t>Nuestro propósito es ayudar a personas y empresas a prosperar.</a:t>
            </a:r>
          </a:p>
          <a:p>
            <a:endParaRPr lang="es-ES" sz="1400">
              <a:solidFill>
                <a:srgbClr val="6E7678"/>
              </a:solidFill>
              <a:latin typeface="Arial" panose="020B0604020202020204" pitchFamily="34" charset="0"/>
              <a:cs typeface="Arial" panose="020B0604020202020204" pitchFamily="34" charset="0"/>
              <a:sym typeface="Arial" panose="020B0604020202020204" pitchFamily="34" charset="0"/>
            </a:endParaRPr>
          </a:p>
          <a:p>
            <a:r>
              <a:rPr lang="es-ES" sz="1400">
                <a:solidFill>
                  <a:srgbClr val="6E7678"/>
                </a:solidFill>
                <a:latin typeface="Arial" panose="020B0604020202020204" pitchFamily="34" charset="0"/>
                <a:cs typeface="Arial" panose="020B0604020202020204" pitchFamily="34" charset="0"/>
                <a:sym typeface="Arial" panose="020B0604020202020204" pitchFamily="34" charset="0"/>
              </a:rPr>
              <a:t>Nuestra cultura se basa en la creencia de que todo lo que hacemos debe ser</a:t>
            </a:r>
          </a:p>
        </p:txBody>
      </p:sp>
      <p:pic>
        <p:nvPicPr>
          <p:cNvPr id="20" name="Gráfico 24">
            <a:extLst>
              <a:ext uri="{FF2B5EF4-FFF2-40B4-BE49-F238E27FC236}">
                <a16:creationId xmlns:a16="http://schemas.microsoft.com/office/drawing/2014/main" id="{B0E05CB1-1BF0-48C0-9240-26433BD0868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819150" y="3461863"/>
            <a:ext cx="2790825" cy="202298"/>
          </a:xfrm>
          <a:prstGeom prst="rect">
            <a:avLst/>
          </a:prstGeom>
        </p:spPr>
      </p:pic>
      <p:sp>
        <p:nvSpPr>
          <p:cNvPr id="21"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07886"/>
          </a:xfrm>
          <a:prstGeom prst="rect">
            <a:avLst/>
          </a:prstGeom>
          <a:noFill/>
        </p:spPr>
        <p:txBody>
          <a:bodyPr wrap="square" rtlCol="0">
            <a:spAutoFit/>
          </a:bodyPr>
          <a:lstStyle/>
          <a:p>
            <a:r>
              <a:rPr lang="es-ES" sz="4000">
                <a:solidFill>
                  <a:srgbClr val="EB0000"/>
                </a:solidFill>
                <a:latin typeface="Arial" panose="020B0604020202020204" pitchFamily="34" charset="0"/>
                <a:cs typeface="Arial" panose="020B0604020202020204" pitchFamily="34" charset="0"/>
                <a:sym typeface="Arial" panose="020B0604020202020204" pitchFamily="34" charset="0"/>
              </a:rPr>
              <a:t>Gracias.</a:t>
            </a:r>
          </a:p>
        </p:txBody>
      </p:sp>
      <p:sp>
        <p:nvSpPr>
          <p:cNvPr id="22"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rgbClr val="EB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53304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2227799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1" name="Gráfico 11">
            <a:extLst>
              <a:ext uri="{FF2B5EF4-FFF2-40B4-BE49-F238E27FC236}">
                <a16:creationId xmlns:a16="http://schemas.microsoft.com/office/drawing/2014/main" id="{67F54544-030A-41BD-9896-574241C7188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21978" y="5727401"/>
            <a:ext cx="1896592" cy="332588"/>
          </a:xfrm>
          <a:prstGeom prst="rect">
            <a:avLst/>
          </a:prstGeom>
        </p:spPr>
      </p:pic>
      <p:pic>
        <p:nvPicPr>
          <p:cNvPr id="12"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upo 19">
            <a:extLst>
              <a:ext uri="{FF2B5EF4-FFF2-40B4-BE49-F238E27FC236}">
                <a16:creationId xmlns:a16="http://schemas.microsoft.com/office/drawing/2014/main" id="{246620ED-93B0-4966-8E36-4B883B49E634}"/>
              </a:ext>
            </a:extLst>
          </p:cNvPr>
          <p:cNvGrpSpPr/>
          <p:nvPr userDrawn="1"/>
        </p:nvGrpSpPr>
        <p:grpSpPr>
          <a:xfrm>
            <a:off x="7612559" y="5573576"/>
            <a:ext cx="578707" cy="455017"/>
            <a:chOff x="2203451" y="-4230356"/>
            <a:chExt cx="6896100" cy="5422158"/>
          </a:xfrm>
        </p:grpSpPr>
        <p:pic>
          <p:nvPicPr>
            <p:cNvPr id="14"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15"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23"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rgbClr val="EB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4" name="Freeform: Shape 14">
            <a:extLst>
              <a:ext uri="{FF2B5EF4-FFF2-40B4-BE49-F238E27FC236}">
                <a16:creationId xmlns:a16="http://schemas.microsoft.com/office/drawing/2014/main" id="{80DAC009-2BB8-4885-AC03-9FD05C47BE65}"/>
              </a:ext>
            </a:extLst>
          </p:cNvPr>
          <p:cNvSpPr/>
          <p:nvPr userDrawn="1"/>
        </p:nvSpPr>
        <p:spPr>
          <a:xfrm>
            <a:off x="820236"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rgbClr val="EB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5" name="CuadroTexto 22">
            <a:extLst>
              <a:ext uri="{FF2B5EF4-FFF2-40B4-BE49-F238E27FC236}">
                <a16:creationId xmlns:a16="http://schemas.microsoft.com/office/drawing/2014/main" id="{B163354C-97AE-4FC8-BF01-B7FCA9B2C7C0}"/>
              </a:ext>
            </a:extLst>
          </p:cNvPr>
          <p:cNvSpPr txBox="1"/>
          <p:nvPr userDrawn="1"/>
        </p:nvSpPr>
        <p:spPr>
          <a:xfrm>
            <a:off x="719288" y="1945649"/>
            <a:ext cx="3365478"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6E7678"/>
                </a:solidFill>
                <a:effectLst/>
                <a:uLnTx/>
                <a:uFillTx/>
                <a:latin typeface="Arial" panose="020B0604020202020204" pitchFamily="34" charset="0"/>
                <a:cs typeface="Arial" panose="020B0604020202020204" pitchFamily="34" charset="0"/>
                <a:sym typeface="Arial" panose="020B0604020202020204" pitchFamily="34" charset="0"/>
              </a:rPr>
              <a:t>Our purpose is to help people </a:t>
            </a:r>
            <a:br>
              <a:rPr kumimoji="0" lang="en-US" sz="1400" b="0" i="0" u="none" strike="noStrike" kern="0" cap="none" spc="0" normalizeH="0" baseline="0" noProof="0">
                <a:ln>
                  <a:noFill/>
                </a:ln>
                <a:solidFill>
                  <a:srgbClr val="6E7678"/>
                </a:solidFill>
                <a:effectLst/>
                <a:uLnTx/>
                <a:uFillTx/>
                <a:latin typeface="Arial" panose="020B0604020202020204" pitchFamily="34" charset="0"/>
                <a:cs typeface="Arial" panose="020B0604020202020204" pitchFamily="34" charset="0"/>
                <a:sym typeface="Arial" panose="020B0604020202020204" pitchFamily="34" charset="0"/>
              </a:rPr>
            </a:br>
            <a:r>
              <a:rPr kumimoji="0" lang="en-US" sz="1400" b="0" i="0" u="none" strike="noStrike" kern="0" cap="none" spc="0" normalizeH="0" baseline="0" noProof="0">
                <a:ln>
                  <a:noFill/>
                </a:ln>
                <a:solidFill>
                  <a:srgbClr val="6E7678"/>
                </a:solidFill>
                <a:effectLst/>
                <a:uLnTx/>
                <a:uFillTx/>
                <a:latin typeface="Arial" panose="020B0604020202020204" pitchFamily="34" charset="0"/>
                <a:cs typeface="Arial" panose="020B0604020202020204" pitchFamily="34" charset="0"/>
                <a:sym typeface="Arial" panose="020B0604020202020204" pitchFamily="34" charset="0"/>
              </a:rPr>
              <a:t>and business prosper.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6E7678"/>
              </a:solidFill>
              <a:effectLst/>
              <a:uLnTx/>
              <a:uFillTx/>
              <a:latin typeface="Arial" panose="020B0604020202020204" pitchFamily="34" charset="0"/>
              <a:cs typeface="Arial" panose="020B0604020202020204" pitchFamily="34" charset="0"/>
              <a:sym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6E7678"/>
                </a:solidFill>
                <a:effectLst/>
                <a:uLnTx/>
                <a:uFillTx/>
                <a:latin typeface="Arial" panose="020B0604020202020204" pitchFamily="34" charset="0"/>
                <a:cs typeface="Arial" panose="020B0604020202020204" pitchFamily="34" charset="0"/>
                <a:sym typeface="Arial" panose="020B0604020202020204" pitchFamily="34" charset="0"/>
              </a:rPr>
              <a:t>Our culture is based on believing </a:t>
            </a:r>
            <a:br>
              <a:rPr kumimoji="0" lang="en-US" sz="1400" b="0" i="0" u="none" strike="noStrike" kern="0" cap="none" spc="0" normalizeH="0" baseline="0" noProof="0">
                <a:ln>
                  <a:noFill/>
                </a:ln>
                <a:solidFill>
                  <a:srgbClr val="6E7678"/>
                </a:solidFill>
                <a:effectLst/>
                <a:uLnTx/>
                <a:uFillTx/>
                <a:latin typeface="Arial" panose="020B0604020202020204" pitchFamily="34" charset="0"/>
                <a:cs typeface="Arial" panose="020B0604020202020204" pitchFamily="34" charset="0"/>
                <a:sym typeface="Arial" panose="020B0604020202020204" pitchFamily="34" charset="0"/>
              </a:rPr>
            </a:br>
            <a:r>
              <a:rPr kumimoji="0" lang="en-US" sz="1400" b="0" i="0" u="none" strike="noStrike" kern="0" cap="none" spc="0" normalizeH="0" baseline="0" noProof="0">
                <a:ln>
                  <a:noFill/>
                </a:ln>
                <a:solidFill>
                  <a:srgbClr val="6E7678"/>
                </a:solidFill>
                <a:effectLst/>
                <a:uLnTx/>
                <a:uFillTx/>
                <a:latin typeface="Arial" panose="020B0604020202020204" pitchFamily="34" charset="0"/>
                <a:cs typeface="Arial" panose="020B0604020202020204" pitchFamily="34" charset="0"/>
                <a:sym typeface="Arial" panose="020B0604020202020204" pitchFamily="34" charset="0"/>
              </a:rPr>
              <a:t>that everything we do should be:</a:t>
            </a:r>
          </a:p>
        </p:txBody>
      </p:sp>
      <p:sp>
        <p:nvSpPr>
          <p:cNvPr id="26"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4000" b="0" i="0" u="none" strike="noStrike" kern="0" cap="none" spc="0" normalizeH="0" baseline="0" noProof="0" err="1">
                <a:ln>
                  <a:noFill/>
                </a:ln>
                <a:solidFill>
                  <a:srgbClr val="EB0000"/>
                </a:solidFill>
                <a:effectLst/>
                <a:uLnTx/>
                <a:uFillTx/>
                <a:latin typeface="Arial" panose="020B0604020202020204" pitchFamily="34" charset="0"/>
                <a:cs typeface="Arial" panose="020B0604020202020204" pitchFamily="34" charset="0"/>
                <a:sym typeface="Arial" panose="020B0604020202020204" pitchFamily="34" charset="0"/>
              </a:rPr>
              <a:t>Thank</a:t>
            </a:r>
            <a:r>
              <a:rPr kumimoji="0" lang="es-ES" sz="4000" b="0" i="0" u="none" strike="noStrike" kern="0" cap="none" spc="0" normalizeH="0" baseline="0" noProof="0">
                <a:ln>
                  <a:noFill/>
                </a:ln>
                <a:solidFill>
                  <a:srgbClr val="EB0000"/>
                </a:solidFill>
                <a:effectLst/>
                <a:uLnTx/>
                <a:uFillTx/>
                <a:latin typeface="Arial" panose="020B0604020202020204" pitchFamily="34" charset="0"/>
                <a:cs typeface="Arial" panose="020B0604020202020204" pitchFamily="34" charset="0"/>
                <a:sym typeface="Arial" panose="020B0604020202020204" pitchFamily="34" charset="0"/>
              </a:rPr>
              <a:t> </a:t>
            </a:r>
            <a:r>
              <a:rPr kumimoji="0" lang="es-ES" sz="4000" b="0" i="0" u="none" strike="noStrike" kern="0" cap="none" spc="0" normalizeH="0" baseline="0" noProof="0" err="1">
                <a:ln>
                  <a:noFill/>
                </a:ln>
                <a:solidFill>
                  <a:srgbClr val="EB0000"/>
                </a:solidFill>
                <a:effectLst/>
                <a:uLnTx/>
                <a:uFillTx/>
                <a:latin typeface="Arial" panose="020B0604020202020204" pitchFamily="34" charset="0"/>
                <a:cs typeface="Arial" panose="020B0604020202020204" pitchFamily="34" charset="0"/>
                <a:sym typeface="Arial" panose="020B0604020202020204" pitchFamily="34" charset="0"/>
              </a:rPr>
              <a:t>You</a:t>
            </a:r>
            <a:r>
              <a:rPr kumimoji="0" lang="es-ES" sz="4000" b="0" i="0" u="none" strike="noStrike" kern="0" cap="none" spc="0" normalizeH="0" baseline="0" noProof="0">
                <a:ln>
                  <a:noFill/>
                </a:ln>
                <a:solidFill>
                  <a:srgbClr val="EB0000"/>
                </a:solidFill>
                <a:effectLst/>
                <a:uLnTx/>
                <a:uFillTx/>
                <a:latin typeface="Arial" panose="020B0604020202020204" pitchFamily="34" charset="0"/>
                <a:cs typeface="Arial" panose="020B0604020202020204" pitchFamily="34" charset="0"/>
                <a:sym typeface="Arial" panose="020B0604020202020204" pitchFamily="34" charset="0"/>
              </a:rPr>
              <a:t>.</a:t>
            </a:r>
          </a:p>
        </p:txBody>
      </p:sp>
    </p:spTree>
    <p:extLst>
      <p:ext uri="{BB962C8B-B14F-4D97-AF65-F5344CB8AC3E}">
        <p14:creationId xmlns:p14="http://schemas.microsoft.com/office/powerpoint/2010/main" val="1632140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s 2/3 spli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8EFEF8D-A57B-4232-9BC3-94FD92B2B4FF}"/>
              </a:ext>
            </a:extLst>
          </p:cNvPr>
          <p:cNvGraphicFramePr>
            <a:graphicFrameLocks noChangeAspect="1"/>
          </p:cNvGraphicFramePr>
          <p:nvPr>
            <p:custDataLst>
              <p:tags r:id="rId1"/>
            </p:custDataLst>
            <p:extLst>
              <p:ext uri="{D42A27DB-BD31-4B8C-83A1-F6EECF244321}">
                <p14:modId xmlns:p14="http://schemas.microsoft.com/office/powerpoint/2010/main" val="26713004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8" name="Object 7" hidden="1">
                        <a:extLst>
                          <a:ext uri="{FF2B5EF4-FFF2-40B4-BE49-F238E27FC236}">
                            <a16:creationId xmlns:a16="http://schemas.microsoft.com/office/drawing/2014/main" id="{88EFEF8D-A57B-4232-9BC3-94FD92B2B4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199" y="1399032"/>
            <a:ext cx="73660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199" y="1883664"/>
            <a:ext cx="73660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p:cNvSpPr>
            <a:spLocks noGrp="1"/>
          </p:cNvSpPr>
          <p:nvPr>
            <p:ph type="body" sz="quarter" idx="13" hasCustomPrompt="1"/>
          </p:nvPr>
        </p:nvSpPr>
        <p:spPr>
          <a:xfrm>
            <a:off x="82804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p:cNvSpPr>
            <a:spLocks noGrp="1"/>
          </p:cNvSpPr>
          <p:nvPr>
            <p:ph sz="quarter" idx="12"/>
          </p:nvPr>
        </p:nvSpPr>
        <p:spPr>
          <a:xfrm>
            <a:off x="82804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970661150"/>
      </p:ext>
    </p:extLst>
  </p:cSld>
  <p:clrMapOvr>
    <a:masterClrMapping/>
  </p:clrMapOvr>
  <p:extLst>
    <p:ext uri="{DCECCB84-F9BA-43D5-87BE-67443E8EF086}">
      <p15:sldGuideLst xmlns:p15="http://schemas.microsoft.com/office/powerpoint/2012/main">
        <p15:guide id="5" orient="horz" pos="880">
          <p15:clr>
            <a:srgbClr val="FBAE40"/>
          </p15:clr>
        </p15:guide>
        <p15:guide id="6" pos="4928">
          <p15:clr>
            <a:srgbClr val="FBAE40"/>
          </p15:clr>
        </p15:guide>
        <p15:guide id="7" pos="5216">
          <p15:clr>
            <a:srgbClr val="FBAE40"/>
          </p15:clr>
        </p15:guide>
        <p15:guide id="9" orient="horz" pos="118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3996643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grpSp>
        <p:nvGrpSpPr>
          <p:cNvPr id="4" name="Group 3"/>
          <p:cNvGrpSpPr/>
          <p:nvPr userDrawn="1"/>
        </p:nvGrpSpPr>
        <p:grpSpPr>
          <a:xfrm>
            <a:off x="-600" y="0"/>
            <a:ext cx="12193200" cy="6858000"/>
            <a:chOff x="-600" y="0"/>
            <a:chExt cx="12193200" cy="6858000"/>
          </a:xfrm>
        </p:grpSpPr>
        <p:grpSp>
          <p:nvGrpSpPr>
            <p:cNvPr id="93" name="Group 92"/>
            <p:cNvGrpSpPr/>
            <p:nvPr userDrawn="1"/>
          </p:nvGrpSpPr>
          <p:grpSpPr>
            <a:xfrm>
              <a:off x="-600" y="0"/>
              <a:ext cx="12193200" cy="6858000"/>
              <a:chOff x="-600" y="0"/>
              <a:chExt cx="12193200" cy="6858000"/>
            </a:xfrm>
          </p:grpSpPr>
          <p:grpSp>
            <p:nvGrpSpPr>
              <p:cNvPr id="94" name="Baselines / anchors"/>
              <p:cNvGrpSpPr/>
              <p:nvPr userDrawn="1"/>
            </p:nvGrpSpPr>
            <p:grpSpPr>
              <a:xfrm>
                <a:off x="-600" y="622800"/>
                <a:ext cx="12193200" cy="5536800"/>
                <a:chOff x="12623800" y="622800"/>
                <a:chExt cx="11176000" cy="5536800"/>
              </a:xfrm>
            </p:grpSpPr>
            <p:cxnSp>
              <p:nvCxnSpPr>
                <p:cNvPr id="118" name="Straight Connector 117"/>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95" name="Gutter space"/>
              <p:cNvGrpSpPr/>
              <p:nvPr userDrawn="1"/>
            </p:nvGrpSpPr>
            <p:grpSpPr>
              <a:xfrm>
                <a:off x="1277000" y="623550"/>
                <a:ext cx="9638000" cy="5537047"/>
                <a:chOff x="1277000" y="623550"/>
                <a:chExt cx="9638000" cy="5537047"/>
              </a:xfrm>
            </p:grpSpPr>
            <p:sp>
              <p:nvSpPr>
                <p:cNvPr id="107"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08"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09"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0"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1"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2"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3"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4"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5"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6"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17"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96"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97"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98"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99" name="Five column measure"/>
              <p:cNvGrpSpPr/>
              <p:nvPr userDrawn="1"/>
            </p:nvGrpSpPr>
            <p:grpSpPr>
              <a:xfrm>
                <a:off x="629400" y="5975122"/>
                <a:ext cx="10933200" cy="79536"/>
                <a:chOff x="629400" y="5975122"/>
                <a:chExt cx="10933200" cy="79536"/>
              </a:xfrm>
            </p:grpSpPr>
            <p:sp>
              <p:nvSpPr>
                <p:cNvPr id="102"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03"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04"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05"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06"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00" name="Live area"/>
              <p:cNvSpPr/>
              <p:nvPr/>
            </p:nvSpPr>
            <p:spPr>
              <a:xfrm>
                <a:off x="629400" y="2080801"/>
                <a:ext cx="10933200" cy="384449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grpSp>
        <p:sp>
          <p:nvSpPr>
            <p:cNvPr id="142" name="ee4pFootnotes"/>
            <p:cNvSpPr>
              <a:spLocks noChangeArrowheads="1"/>
            </p:cNvSpPr>
            <p:nvPr userDrawn="1"/>
          </p:nvSpPr>
          <p:spPr bwMode="auto">
            <a:xfrm>
              <a:off x="630000" y="5931786"/>
              <a:ext cx="9030914" cy="415498"/>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1. </a:t>
              </a:r>
              <a:r>
                <a:rPr lang="en-US" sz="1000" err="1">
                  <a:solidFill>
                    <a:schemeClr val="bg1">
                      <a:lumMod val="50000"/>
                    </a:schemeClr>
                  </a:solidFill>
                  <a:latin typeface="Arial" panose="020B0604020202020204" pitchFamily="34" charset="0"/>
                  <a:cs typeface="Arial" pitchFamily="34" charset="0"/>
                  <a:sym typeface="Arial" panose="020B0604020202020204" pitchFamily="34" charset="0"/>
                </a:rPr>
                <a:t>xxxx</a:t>
              </a: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  2. </a:t>
              </a:r>
              <a:r>
                <a:rPr lang="en-US" sz="1000" err="1">
                  <a:solidFill>
                    <a:schemeClr val="bg1">
                      <a:lumMod val="50000"/>
                    </a:schemeClr>
                  </a:solidFill>
                  <a:latin typeface="Arial" panose="020B0604020202020204" pitchFamily="34" charset="0"/>
                  <a:cs typeface="Arial" pitchFamily="34" charset="0"/>
                  <a:sym typeface="Arial" panose="020B0604020202020204" pitchFamily="34" charset="0"/>
                </a:rPr>
                <a:t>xxxx</a:t>
              </a: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  3. </a:t>
              </a:r>
              <a:r>
                <a:rPr lang="en-US" sz="1000" err="1">
                  <a:solidFill>
                    <a:schemeClr val="bg1">
                      <a:lumMod val="50000"/>
                    </a:schemeClr>
                  </a:solidFill>
                  <a:latin typeface="Arial" panose="020B0604020202020204" pitchFamily="34" charset="0"/>
                  <a:cs typeface="Arial" pitchFamily="34" charset="0"/>
                  <a:sym typeface="Arial" panose="020B0604020202020204" pitchFamily="34" charset="0"/>
                </a:rPr>
                <a:t>xxxx</a:t>
              </a:r>
              <a:endParaRPr lang="en-US" sz="1000">
                <a:solidFill>
                  <a:schemeClr val="bg1">
                    <a:lumMod val="50000"/>
                  </a:schemeClr>
                </a:solidFill>
                <a:latin typeface="Arial" panose="020B0604020202020204" pitchFamily="34" charset="0"/>
                <a:cs typeface="Arial" pitchFamily="34" charset="0"/>
                <a:sym typeface="Arial" panose="020B0604020202020204" pitchFamily="34" charset="0"/>
              </a:endParaRPr>
            </a:p>
            <a:p>
              <a:pPr>
                <a:lnSpc>
                  <a:spcPct val="90000"/>
                </a:lnSpc>
              </a:pP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Note: List footnotes in numerical order. Footnote numbers are not bracketed. Use 10pt font. Do not put a period at the end of the note or the source</a:t>
              </a:r>
            </a:p>
            <a:p>
              <a:pPr>
                <a:lnSpc>
                  <a:spcPct val="90000"/>
                </a:lnSpc>
              </a:pP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Source: Include a source for every chart that you use. Separate sources with a semicolon; BCG-related sources go at the end</a:t>
              </a:r>
            </a:p>
          </p:txBody>
        </p:sp>
      </p:grpSp>
    </p:spTree>
    <p:extLst>
      <p:ext uri="{BB962C8B-B14F-4D97-AF65-F5344CB8AC3E}">
        <p14:creationId xmlns:p14="http://schemas.microsoft.com/office/powerpoint/2010/main" val="2222833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851941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3" name="Gráfico 8">
            <a:extLst>
              <a:ext uri="{FF2B5EF4-FFF2-40B4-BE49-F238E27FC236}">
                <a16:creationId xmlns:a16="http://schemas.microsoft.com/office/drawing/2014/main" id="{9012236B-6821-499F-B6D4-F11EC0EF0C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21978" y="5727401"/>
            <a:ext cx="1896592" cy="332588"/>
          </a:xfrm>
          <a:prstGeom prst="rect">
            <a:avLst/>
          </a:prstGeom>
        </p:spPr>
      </p:pic>
      <p:sp>
        <p:nvSpPr>
          <p:cNvPr id="16" name="Forma libre: forma 6">
            <a:extLst>
              <a:ext uri="{FF2B5EF4-FFF2-40B4-BE49-F238E27FC236}">
                <a16:creationId xmlns:a16="http://schemas.microsoft.com/office/drawing/2014/main" id="{67D1300D-9BA1-4612-9EA5-90328019812E}"/>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rgbClr val="EB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 name="Text Placeholder 6"/>
          <p:cNvSpPr>
            <a:spLocks noGrp="1"/>
          </p:cNvSpPr>
          <p:nvPr>
            <p:ph type="body" sz="quarter" idx="12" hasCustomPrompt="1"/>
          </p:nvPr>
        </p:nvSpPr>
        <p:spPr bwMode="black">
          <a:xfrm>
            <a:off x="721745" y="5229922"/>
            <a:ext cx="7924314" cy="327148"/>
          </a:xfrm>
          <a:prstGeom prst="rect">
            <a:avLst/>
          </a:prstGeom>
          <a:noFill/>
        </p:spPr>
        <p:txBody>
          <a:bodyPr anchor="ctr"/>
          <a:lstStyle>
            <a:lvl1pPr algn="l">
              <a:lnSpc>
                <a:spcPct val="110000"/>
              </a:lnSpc>
              <a:buNone/>
              <a:defRPr sz="1200" b="1" cap="all" baseline="0">
                <a:solidFill>
                  <a:schemeClr val="tx1"/>
                </a:solidFill>
                <a:latin typeface="Arial" panose="020B0604020202020204" pitchFamily="34" charset="0"/>
                <a:sym typeface="Arial" panose="020B0604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19" name="Subtitle 2"/>
          <p:cNvSpPr>
            <a:spLocks noGrp="1"/>
          </p:cNvSpPr>
          <p:nvPr>
            <p:ph type="subTitle" idx="1" hasCustomPrompt="1"/>
          </p:nvPr>
        </p:nvSpPr>
        <p:spPr bwMode="white">
          <a:xfrm>
            <a:off x="721745" y="2722142"/>
            <a:ext cx="7924314" cy="2207248"/>
          </a:xfrm>
          <a:prstGeom prst="rect">
            <a:avLst/>
          </a:prstGeom>
        </p:spPr>
        <p:txBody>
          <a:bodyPr anchor="t"/>
          <a:lstStyle>
            <a:lvl1pPr marL="0" indent="0" algn="l">
              <a:lnSpc>
                <a:spcPct val="110000"/>
              </a:lnSpc>
              <a:buNone/>
              <a:defRPr sz="2000" baseline="0">
                <a:solidFill>
                  <a:schemeClr val="tx1"/>
                </a:solidFill>
                <a:latin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8" name="Title 1"/>
          <p:cNvSpPr>
            <a:spLocks noGrp="1"/>
          </p:cNvSpPr>
          <p:nvPr>
            <p:ph type="ctrTitle" hasCustomPrompt="1"/>
          </p:nvPr>
        </p:nvSpPr>
        <p:spPr bwMode="ltGray">
          <a:xfrm>
            <a:off x="721745" y="1096485"/>
            <a:ext cx="7924314" cy="1407004"/>
          </a:xfrm>
          <a:prstGeom prst="rect">
            <a:avLst/>
          </a:prstGeom>
        </p:spPr>
        <p:txBody>
          <a:bodyPr anchor="t">
            <a:normAutofit/>
          </a:bodyPr>
          <a:lstStyle>
            <a:lvl1pPr algn="l">
              <a:lnSpc>
                <a:spcPct val="93000"/>
              </a:lnSpc>
              <a:defRPr sz="4000" baseline="0">
                <a:solidFill>
                  <a:schemeClr val="tx2"/>
                </a:solidFill>
                <a:latin typeface="Arial" panose="020B0604020202020204" pitchFamily="34" charset="0"/>
                <a:sym typeface="Arial" panose="020B0604020202020204" pitchFamily="34" charset="0"/>
              </a:defRPr>
            </a:lvl1pPr>
          </a:lstStyle>
          <a:p>
            <a:r>
              <a:rPr lang="en-US"/>
              <a:t>Title in Title Case</a:t>
            </a:r>
          </a:p>
        </p:txBody>
      </p:sp>
    </p:spTree>
    <p:extLst>
      <p:ext uri="{BB962C8B-B14F-4D97-AF65-F5344CB8AC3E}">
        <p14:creationId xmlns:p14="http://schemas.microsoft.com/office/powerpoint/2010/main" val="33385998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07912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6"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794567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782144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2"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803463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72278788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3"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744151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021668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6"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78887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069087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244378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5384018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44848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3289313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014476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0541694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2736310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0F8357-E706-4441-B5E6-2052E04F5B77}"/>
              </a:ext>
            </a:extLst>
          </p:cNvPr>
          <p:cNvGraphicFramePr>
            <a:graphicFrameLocks noChangeAspect="1"/>
          </p:cNvGraphicFramePr>
          <p:nvPr>
            <p:custDataLst>
              <p:tags r:id="rId1"/>
            </p:custDataLst>
            <p:extLst>
              <p:ext uri="{D42A27DB-BD31-4B8C-83A1-F6EECF244321}">
                <p14:modId xmlns:p14="http://schemas.microsoft.com/office/powerpoint/2010/main" val="1831390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5" name="Object 4" hidden="1">
                        <a:extLst>
                          <a:ext uri="{FF2B5EF4-FFF2-40B4-BE49-F238E27FC236}">
                            <a16:creationId xmlns:a16="http://schemas.microsoft.com/office/drawing/2014/main" id="{E60F8357-E706-4441-B5E6-2052E04F5B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4" name="Content Left"/>
          <p:cNvSpPr>
            <a:spLocks noGrp="1"/>
          </p:cNvSpPr>
          <p:nvPr>
            <p:ph sz="half" idx="11"/>
          </p:nvPr>
        </p:nvSpPr>
        <p:spPr>
          <a:xfrm>
            <a:off x="457200" y="1399032"/>
            <a:ext cx="34544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Middle"/>
          <p:cNvSpPr>
            <a:spLocks noGrp="1"/>
          </p:cNvSpPr>
          <p:nvPr>
            <p:ph sz="quarter" idx="12"/>
          </p:nvPr>
        </p:nvSpPr>
        <p:spPr>
          <a:xfrm>
            <a:off x="4368799" y="1399032"/>
            <a:ext cx="34544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Right"/>
          <p:cNvSpPr>
            <a:spLocks noGrp="1"/>
          </p:cNvSpPr>
          <p:nvPr>
            <p:ph sz="quarter" idx="14"/>
          </p:nvPr>
        </p:nvSpPr>
        <p:spPr>
          <a:xfrm>
            <a:off x="8280400" y="1399032"/>
            <a:ext cx="34544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353708557"/>
      </p:ext>
    </p:extLst>
  </p:cSld>
  <p:clrMapOvr>
    <a:masterClrMapping/>
  </p:clrMapOvr>
  <p:extLst>
    <p:ext uri="{DCECCB84-F9BA-43D5-87BE-67443E8EF086}">
      <p15:sldGuideLst xmlns:p15="http://schemas.microsoft.com/office/powerpoint/2012/main">
        <p15:guide id="1" orient="horz" pos="880">
          <p15:clr>
            <a:srgbClr val="FBAE40"/>
          </p15:clr>
        </p15:guide>
        <p15:guide id="2" pos="5216">
          <p15:clr>
            <a:srgbClr val="FBAE40"/>
          </p15:clr>
        </p15:guide>
        <p15:guide id="4" pos="2752">
          <p15:clr>
            <a:srgbClr val="FBAE40"/>
          </p15:clr>
        </p15:guide>
        <p15:guide id="5" pos="4928">
          <p15:clr>
            <a:srgbClr val="FBAE40"/>
          </p15:clr>
        </p15:guide>
        <p15:guide id="6" pos="2464">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357264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8"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6"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2171978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3431752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Arial" panose="020B0604020202020204" pitchFamily="34" charset="0"/>
                <a:sym typeface="Arial" panose="020B0604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7"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52269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577400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solidFill>
                  <a:schemeClr val="tx2"/>
                </a:solidFill>
              </a:rPr>
              <a:t>Click to add title</a:t>
            </a: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2"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418455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1205059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9"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1" name="Picture 10"/>
          <p:cNvPicPr>
            <a:picLocks noChangeAspect="1"/>
          </p:cNvPicPr>
          <p:nvPr userDrawn="1"/>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pic>
        <p:nvPicPr>
          <p:cNvPr id="12"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79812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390393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pic>
        <p:nvPicPr>
          <p:cNvPr id="18"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2259840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0819018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6"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7" name="Picture 16"/>
          <p:cNvPicPr>
            <a:picLocks noChangeAspect="1"/>
          </p:cNvPicPr>
          <p:nvPr userDrawn="1"/>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37237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5641151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33446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5945141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7"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3" name="Picture 12"/>
          <p:cNvPicPr>
            <a:picLocks noChangeAspect="1"/>
          </p:cNvPicPr>
          <p:nvPr userDrawn="1"/>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135547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748863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802207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3271075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20"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4" name="Picture 13"/>
          <p:cNvPicPr>
            <a:picLocks noChangeAspect="1"/>
          </p:cNvPicPr>
          <p:nvPr userDrawn="1"/>
        </p:nvPicPr>
        <p:blipFill rotWithShape="1">
          <a:blip r:embed="rId6">
            <a:duotone>
              <a:prstClr val="black"/>
              <a:schemeClr val="accent2">
                <a:tint val="45000"/>
                <a:satMod val="400000"/>
              </a:schemeClr>
            </a:duotone>
            <a:extLs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lum bright="70000" contrast="-7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484825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heading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B62A85F-D818-45ED-8209-6E033B525017}"/>
              </a:ext>
            </a:extLst>
          </p:cNvPr>
          <p:cNvGraphicFramePr>
            <a:graphicFrameLocks noChangeAspect="1"/>
          </p:cNvGraphicFramePr>
          <p:nvPr>
            <p:custDataLst>
              <p:tags r:id="rId1"/>
            </p:custDataLst>
            <p:extLst>
              <p:ext uri="{D42A27DB-BD31-4B8C-83A1-F6EECF244321}">
                <p14:modId xmlns:p14="http://schemas.microsoft.com/office/powerpoint/2010/main" val="3269557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EB62A85F-D818-45ED-8209-6E033B5250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5" name="Heading Middle"/>
          <p:cNvSpPr>
            <a:spLocks noGrp="1"/>
          </p:cNvSpPr>
          <p:nvPr>
            <p:ph type="body" sz="quarter" idx="13" hasCustomPrompt="1"/>
          </p:nvPr>
        </p:nvSpPr>
        <p:spPr>
          <a:xfrm>
            <a:off x="4368800" y="1399032"/>
            <a:ext cx="3454399"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7" name="Heading Right"/>
          <p:cNvSpPr>
            <a:spLocks noGrp="1"/>
          </p:cNvSpPr>
          <p:nvPr>
            <p:ph type="body" sz="quarter" idx="15" hasCustomPrompt="1"/>
          </p:nvPr>
        </p:nvSpPr>
        <p:spPr>
          <a:xfrm>
            <a:off x="82804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Tree>
    <p:extLst>
      <p:ext uri="{BB962C8B-B14F-4D97-AF65-F5344CB8AC3E}">
        <p14:creationId xmlns:p14="http://schemas.microsoft.com/office/powerpoint/2010/main" val="373992533"/>
      </p:ext>
    </p:extLst>
  </p:cSld>
  <p:clrMapOvr>
    <a:masterClrMapping/>
  </p:clrMapOvr>
  <p:extLst>
    <p:ext uri="{DCECCB84-F9BA-43D5-87BE-67443E8EF086}">
      <p15:sldGuideLst xmlns:p15="http://schemas.microsoft.com/office/powerpoint/2012/main">
        <p15:guide id="7" orient="horz" pos="880">
          <p15:clr>
            <a:srgbClr val="FBAE40"/>
          </p15:clr>
        </p15:guide>
        <p15:guide id="8" pos="5216">
          <p15:clr>
            <a:srgbClr val="FBAE40"/>
          </p15:clr>
        </p15:guide>
        <p15:guide id="10" pos="2752">
          <p15:clr>
            <a:srgbClr val="FBAE40"/>
          </p15:clr>
        </p15:guide>
        <p15:guide id="11" pos="4928">
          <p15:clr>
            <a:srgbClr val="FBAE40"/>
          </p15:clr>
        </p15:guide>
        <p15:guide id="12" pos="2464">
          <p15:clr>
            <a:srgbClr val="FBAE40"/>
          </p15:clr>
        </p15:guide>
        <p15:guide id="14" orient="horz" pos="1184">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29437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8"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2"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988750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258018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9"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10"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435891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9809626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873217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9765277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a:t>Click to add title</a:t>
            </a:r>
          </a:p>
        </p:txBody>
      </p:sp>
      <p:sp>
        <p:nvSpPr>
          <p:cNvPr id="8"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9"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1833012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7938586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11"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2846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4798417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2019 by The Boston Consulting Group, Inc. All rights reserved.</a:t>
            </a:r>
            <a:endParaRPr lang="en-US" sz="70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Job family catalogue - English_v13.pptx</a:t>
            </a:r>
          </a:p>
        </p:txBody>
      </p:sp>
      <p:pic>
        <p:nvPicPr>
          <p:cNvPr id="7"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lum bright="70000" contrast="-7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2643315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096908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6"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pic>
        <p:nvPicPr>
          <p:cNvPr id="8"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953173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3280737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sp>
        <p:nvSpPr>
          <p:cNvPr id="5" name="Rectangle 4"/>
          <p:cNvSpPr/>
          <p:nvPr userDrawn="1"/>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a:latin typeface="Arial" panose="020B0604020202020204" pitchFamily="34" charset="0"/>
                <a:cs typeface="Arial" panose="020B0604020202020204" pitchFamily="34" charset="0"/>
                <a:sym typeface="Arial" panose="020B0604020202020204" pitchFamily="34" charset="0"/>
              </a:rPr>
              <a:t>The services and materials provided by The Boston Consulting Group (BCG) are subject to BCG's Standard Terms </a:t>
            </a:r>
            <a:br>
              <a:rPr lang="en-US" sz="900" b="0">
                <a:latin typeface="Arial" panose="020B0604020202020204" pitchFamily="34" charset="0"/>
                <a:cs typeface="Arial" panose="020B0604020202020204" pitchFamily="34" charset="0"/>
                <a:sym typeface="Arial" panose="020B0604020202020204" pitchFamily="34" charset="0"/>
              </a:rPr>
            </a:br>
            <a:r>
              <a:rPr lang="en-US" sz="900" b="0">
                <a:latin typeface="Arial" panose="020B0604020202020204" pitchFamily="34" charset="0"/>
                <a:cs typeface="Arial" panose="020B0604020202020204" pitchFamily="34" charset="0"/>
                <a:sym typeface="Arial" panose="020B0604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Arial" panose="020B0604020202020204" pitchFamily="34" charset="0"/>
                <a:cs typeface="Arial" panose="020B0604020202020204" pitchFamily="34" charset="0"/>
                <a:sym typeface="Arial" panose="020B0604020202020204" pitchFamily="34" charset="0"/>
              </a:rPr>
            </a:br>
            <a:r>
              <a:rPr lang="en-US" sz="900" b="0">
                <a:latin typeface="Arial" panose="020B0604020202020204" pitchFamily="34" charset="0"/>
                <a:cs typeface="Arial" panose="020B0604020202020204" pitchFamily="34" charset="0"/>
                <a:sym typeface="Arial" panose="020B0604020202020204" pitchFamily="34" charset="0"/>
              </a:rPr>
              <a:t>to update these materials after the date hereof, notwithstanding that such information may become outdated </a:t>
            </a:r>
            <a:br>
              <a:rPr lang="en-US" sz="900" b="0">
                <a:latin typeface="Arial" panose="020B0604020202020204" pitchFamily="34" charset="0"/>
                <a:cs typeface="Arial" panose="020B0604020202020204" pitchFamily="34" charset="0"/>
                <a:sym typeface="Arial" panose="020B0604020202020204" pitchFamily="34" charset="0"/>
              </a:rPr>
            </a:br>
            <a:r>
              <a:rPr lang="en-US" sz="900" b="0">
                <a:latin typeface="Arial" panose="020B0604020202020204" pitchFamily="34" charset="0"/>
                <a:cs typeface="Arial" panose="020B0604020202020204" pitchFamily="34" charset="0"/>
                <a:sym typeface="Arial" panose="020B0604020202020204" pitchFamily="34" charset="0"/>
              </a:rPr>
              <a:t>or inaccurate.</a:t>
            </a:r>
          </a:p>
          <a:p>
            <a:pPr indent="0">
              <a:lnSpc>
                <a:spcPct val="100000"/>
              </a:lnSpc>
            </a:pPr>
            <a:r>
              <a:rPr lang="en-US" sz="900" b="0">
                <a:latin typeface="Arial" panose="020B0604020202020204" pitchFamily="34" charset="0"/>
                <a:cs typeface="Arial" panose="020B0604020202020204" pitchFamily="34" charset="0"/>
                <a:sym typeface="Arial" panose="020B0604020202020204" pitchFamily="34" charset="0"/>
              </a:rPr>
              <a:t> </a:t>
            </a:r>
          </a:p>
          <a:p>
            <a:pPr indent="0">
              <a:lnSpc>
                <a:spcPct val="100000"/>
              </a:lnSpc>
            </a:pPr>
            <a:r>
              <a:rPr lang="en-US" sz="900" b="0">
                <a:latin typeface="Arial" panose="020B0604020202020204" pitchFamily="34" charset="0"/>
                <a:cs typeface="Arial" panose="020B0604020202020204" pitchFamily="34" charset="0"/>
                <a:sym typeface="Arial" panose="020B0604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a:latin typeface="Arial" panose="020B0604020202020204" pitchFamily="34" charset="0"/>
              <a:cs typeface="Arial" panose="020B0604020202020204" pitchFamily="34" charset="0"/>
              <a:sym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Arial" panose="020B0604020202020204" pitchFamily="34" charset="0"/>
                <a:cs typeface="Arial" panose="020B0604020202020204" pitchFamily="34" charset="0"/>
                <a:sym typeface="Arial" panose="020B0604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6" name="Title 6"/>
          <p:cNvSpPr txBox="1">
            <a:spLocks/>
          </p:cNvSpPr>
          <p:nvPr userDrawn="1"/>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gradFill>
                  <a:gsLst>
                    <a:gs pos="100000">
                      <a:schemeClr val="tx2"/>
                    </a:gs>
                    <a:gs pos="2000">
                      <a:schemeClr val="accent2"/>
                    </a:gs>
                  </a:gsLst>
                  <a:lin ang="2700000" scaled="0"/>
                </a:gradFill>
                <a:latin typeface="Arial" panose="020B0604020202020204" pitchFamily="34" charset="0"/>
                <a:cs typeface="Arial" panose="020B0604020202020204" pitchFamily="34" charset="0"/>
                <a:sym typeface="Arial" panose="020B0604020202020204" pitchFamily="34" charset="0"/>
              </a:rPr>
              <a:t>Disclaimer</a:t>
            </a:r>
          </a:p>
        </p:txBody>
      </p:sp>
      <p:cxnSp>
        <p:nvCxnSpPr>
          <p:cNvPr id="7" name="Straight Connector 6"/>
          <p:cNvCxnSpPr/>
          <p:nvPr userDrawn="1"/>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pic>
        <p:nvPicPr>
          <p:cNvPr id="8"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344641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841766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Gráfico 11">
            <a:extLst>
              <a:ext uri="{FF2B5EF4-FFF2-40B4-BE49-F238E27FC236}">
                <a16:creationId xmlns:a16="http://schemas.microsoft.com/office/drawing/2014/main" id="{67F54544-030A-41BD-9896-574241C7188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21978" y="5727401"/>
            <a:ext cx="1896592" cy="332588"/>
          </a:xfrm>
          <a:prstGeom prst="rect">
            <a:avLst/>
          </a:prstGeom>
        </p:spPr>
      </p:pic>
      <p:pic>
        <p:nvPicPr>
          <p:cNvPr id="10"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o 19">
            <a:extLst>
              <a:ext uri="{FF2B5EF4-FFF2-40B4-BE49-F238E27FC236}">
                <a16:creationId xmlns:a16="http://schemas.microsoft.com/office/drawing/2014/main" id="{246620ED-93B0-4966-8E36-4B883B49E634}"/>
              </a:ext>
            </a:extLst>
          </p:cNvPr>
          <p:cNvGrpSpPr/>
          <p:nvPr userDrawn="1"/>
        </p:nvGrpSpPr>
        <p:grpSpPr>
          <a:xfrm>
            <a:off x="7612559" y="5573576"/>
            <a:ext cx="578707" cy="455017"/>
            <a:chOff x="2203451" y="-4230356"/>
            <a:chExt cx="6896100" cy="5422158"/>
          </a:xfrm>
        </p:grpSpPr>
        <p:pic>
          <p:nvPicPr>
            <p:cNvPr id="1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1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19" name="CuadroTexto 22">
            <a:extLst>
              <a:ext uri="{FF2B5EF4-FFF2-40B4-BE49-F238E27FC236}">
                <a16:creationId xmlns:a16="http://schemas.microsoft.com/office/drawing/2014/main" id="{B163354C-97AE-4FC8-BF01-B7FCA9B2C7C0}"/>
              </a:ext>
            </a:extLst>
          </p:cNvPr>
          <p:cNvSpPr txBox="1"/>
          <p:nvPr userDrawn="1"/>
        </p:nvSpPr>
        <p:spPr>
          <a:xfrm>
            <a:off x="719288" y="1945649"/>
            <a:ext cx="3365478" cy="1169551"/>
          </a:xfrm>
          <a:prstGeom prst="rect">
            <a:avLst/>
          </a:prstGeom>
          <a:noFill/>
        </p:spPr>
        <p:txBody>
          <a:bodyPr wrap="square" rtlCol="0">
            <a:spAutoFit/>
          </a:bodyPr>
          <a:lstStyle/>
          <a:p>
            <a:r>
              <a:rPr lang="es-ES" sz="1400">
                <a:solidFill>
                  <a:schemeClr val="tx1"/>
                </a:solidFill>
                <a:latin typeface="Arial" panose="020B0604020202020204" pitchFamily="34" charset="0"/>
                <a:cs typeface="Arial" panose="020B0604020202020204" pitchFamily="34" charset="0"/>
                <a:sym typeface="Arial" panose="020B0604020202020204" pitchFamily="34" charset="0"/>
              </a:rPr>
              <a:t>Nuestro propósito es ayudar a personas y empresas a prosperar.</a:t>
            </a:r>
          </a:p>
          <a:p>
            <a:endParaRPr lang="es-ES" sz="1400">
              <a:solidFill>
                <a:schemeClr val="tx1"/>
              </a:solidFill>
              <a:latin typeface="Arial" panose="020B0604020202020204" pitchFamily="34" charset="0"/>
              <a:cs typeface="Arial" panose="020B0604020202020204" pitchFamily="34" charset="0"/>
              <a:sym typeface="Arial" panose="020B0604020202020204" pitchFamily="34" charset="0"/>
            </a:endParaRPr>
          </a:p>
          <a:p>
            <a:r>
              <a:rPr lang="es-ES" sz="1400">
                <a:solidFill>
                  <a:schemeClr val="tx1"/>
                </a:solidFill>
                <a:latin typeface="Arial" panose="020B0604020202020204" pitchFamily="34" charset="0"/>
                <a:cs typeface="Arial" panose="020B0604020202020204" pitchFamily="34" charset="0"/>
                <a:sym typeface="Arial" panose="020B0604020202020204" pitchFamily="34" charset="0"/>
              </a:rPr>
              <a:t>Nuestra cultura se basa en la creencia de que todo lo que hacemos debe ser</a:t>
            </a:r>
          </a:p>
        </p:txBody>
      </p:sp>
      <p:pic>
        <p:nvPicPr>
          <p:cNvPr id="20" name="Gráfico 24">
            <a:extLst>
              <a:ext uri="{FF2B5EF4-FFF2-40B4-BE49-F238E27FC236}">
                <a16:creationId xmlns:a16="http://schemas.microsoft.com/office/drawing/2014/main" id="{B0E05CB1-1BF0-48C0-9240-26433BD0868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819150" y="3461863"/>
            <a:ext cx="2790825" cy="202298"/>
          </a:xfrm>
          <a:prstGeom prst="rect">
            <a:avLst/>
          </a:prstGeom>
        </p:spPr>
      </p:pic>
      <p:sp>
        <p:nvSpPr>
          <p:cNvPr id="21"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07886"/>
          </a:xfrm>
          <a:prstGeom prst="rect">
            <a:avLst/>
          </a:prstGeom>
          <a:noFill/>
        </p:spPr>
        <p:txBody>
          <a:bodyPr wrap="square" rtlCol="0">
            <a:spAutoFit/>
          </a:bodyPr>
          <a:lstStyle/>
          <a:p>
            <a:r>
              <a:rPr lang="es-ES" sz="4000">
                <a:solidFill>
                  <a:srgbClr val="EB0000"/>
                </a:solidFill>
                <a:latin typeface="Arial" panose="020B0604020202020204" pitchFamily="34" charset="0"/>
                <a:cs typeface="Arial" panose="020B0604020202020204" pitchFamily="34" charset="0"/>
                <a:sym typeface="Arial" panose="020B0604020202020204" pitchFamily="34" charset="0"/>
              </a:rPr>
              <a:t>Gracias.</a:t>
            </a:r>
          </a:p>
        </p:txBody>
      </p:sp>
      <p:sp>
        <p:nvSpPr>
          <p:cNvPr id="22"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rgbClr val="EB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764835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blank" preserve="1">
  <p:cSld name="1_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96791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Gráfico 11">
            <a:extLst>
              <a:ext uri="{FF2B5EF4-FFF2-40B4-BE49-F238E27FC236}">
                <a16:creationId xmlns:a16="http://schemas.microsoft.com/office/drawing/2014/main" id="{67F54544-030A-41BD-9896-574241C7188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21978" y="5727401"/>
            <a:ext cx="1896592" cy="332588"/>
          </a:xfrm>
          <a:prstGeom prst="rect">
            <a:avLst/>
          </a:prstGeom>
        </p:spPr>
      </p:pic>
      <p:pic>
        <p:nvPicPr>
          <p:cNvPr id="10"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upo 19">
            <a:extLst>
              <a:ext uri="{FF2B5EF4-FFF2-40B4-BE49-F238E27FC236}">
                <a16:creationId xmlns:a16="http://schemas.microsoft.com/office/drawing/2014/main" id="{246620ED-93B0-4966-8E36-4B883B49E634}"/>
              </a:ext>
            </a:extLst>
          </p:cNvPr>
          <p:cNvGrpSpPr/>
          <p:nvPr userDrawn="1"/>
        </p:nvGrpSpPr>
        <p:grpSpPr>
          <a:xfrm>
            <a:off x="7612559" y="5573576"/>
            <a:ext cx="578707" cy="455017"/>
            <a:chOff x="2203451" y="-4230356"/>
            <a:chExt cx="6896100" cy="5422158"/>
          </a:xfrm>
        </p:grpSpPr>
        <p:pic>
          <p:nvPicPr>
            <p:cNvPr id="1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1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19"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rgbClr val="EB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0" name="Freeform: Shape 14">
            <a:extLst>
              <a:ext uri="{FF2B5EF4-FFF2-40B4-BE49-F238E27FC236}">
                <a16:creationId xmlns:a16="http://schemas.microsoft.com/office/drawing/2014/main" id="{80DAC009-2BB8-4885-AC03-9FD05C47BE65}"/>
              </a:ext>
            </a:extLst>
          </p:cNvPr>
          <p:cNvSpPr/>
          <p:nvPr userDrawn="1"/>
        </p:nvSpPr>
        <p:spPr>
          <a:xfrm>
            <a:off x="820236"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rgbClr val="EB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1" name="CuadroTexto 22">
            <a:extLst>
              <a:ext uri="{FF2B5EF4-FFF2-40B4-BE49-F238E27FC236}">
                <a16:creationId xmlns:a16="http://schemas.microsoft.com/office/drawing/2014/main" id="{B163354C-97AE-4FC8-BF01-B7FCA9B2C7C0}"/>
              </a:ext>
            </a:extLst>
          </p:cNvPr>
          <p:cNvSpPr txBox="1"/>
          <p:nvPr userDrawn="1"/>
        </p:nvSpPr>
        <p:spPr>
          <a:xfrm>
            <a:off x="719288" y="1945649"/>
            <a:ext cx="3365478" cy="11695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Our purpose is to help people </a:t>
            </a:r>
            <a:br>
              <a:rPr kumimoji="0" lang="en-US" sz="14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br>
            <a:r>
              <a:rPr kumimoji="0" lang="en-US" sz="14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and business prosper.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Our culture is based on believing </a:t>
            </a:r>
            <a:br>
              <a:rPr kumimoji="0" lang="en-US" sz="14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br>
            <a:r>
              <a:rPr kumimoji="0" lang="en-US" sz="1400" b="0"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that everything we do should be:</a:t>
            </a:r>
          </a:p>
        </p:txBody>
      </p:sp>
      <p:sp>
        <p:nvSpPr>
          <p:cNvPr id="22"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sz="4000" b="0" i="0" u="none" strike="noStrike" kern="0" cap="none" spc="0" normalizeH="0" baseline="0" noProof="0" err="1">
                <a:ln>
                  <a:noFill/>
                </a:ln>
                <a:solidFill>
                  <a:srgbClr val="EB0000"/>
                </a:solidFill>
                <a:effectLst/>
                <a:uLnTx/>
                <a:uFillTx/>
                <a:latin typeface="Arial" panose="020B0604020202020204" pitchFamily="34" charset="0"/>
                <a:cs typeface="Arial" panose="020B0604020202020204" pitchFamily="34" charset="0"/>
                <a:sym typeface="Arial" panose="020B0604020202020204" pitchFamily="34" charset="0"/>
              </a:rPr>
              <a:t>Thank</a:t>
            </a:r>
            <a:r>
              <a:rPr kumimoji="0" lang="es-ES" sz="4000" b="0" i="0" u="none" strike="noStrike" kern="0" cap="none" spc="0" normalizeH="0" baseline="0" noProof="0">
                <a:ln>
                  <a:noFill/>
                </a:ln>
                <a:solidFill>
                  <a:srgbClr val="EB0000"/>
                </a:solidFill>
                <a:effectLst/>
                <a:uLnTx/>
                <a:uFillTx/>
                <a:latin typeface="Arial" panose="020B0604020202020204" pitchFamily="34" charset="0"/>
                <a:cs typeface="Arial" panose="020B0604020202020204" pitchFamily="34" charset="0"/>
                <a:sym typeface="Arial" panose="020B0604020202020204" pitchFamily="34" charset="0"/>
              </a:rPr>
              <a:t> </a:t>
            </a:r>
            <a:r>
              <a:rPr kumimoji="0" lang="es-ES" sz="4000" b="0" i="0" u="none" strike="noStrike" kern="0" cap="none" spc="0" normalizeH="0" baseline="0" noProof="0" err="1">
                <a:ln>
                  <a:noFill/>
                </a:ln>
                <a:solidFill>
                  <a:srgbClr val="EB0000"/>
                </a:solidFill>
                <a:effectLst/>
                <a:uLnTx/>
                <a:uFillTx/>
                <a:latin typeface="Arial" panose="020B0604020202020204" pitchFamily="34" charset="0"/>
                <a:cs typeface="Arial" panose="020B0604020202020204" pitchFamily="34" charset="0"/>
                <a:sym typeface="Arial" panose="020B0604020202020204" pitchFamily="34" charset="0"/>
              </a:rPr>
              <a:t>You</a:t>
            </a:r>
            <a:r>
              <a:rPr kumimoji="0" lang="es-ES" sz="4000" b="0" i="0" u="none" strike="noStrike" kern="0" cap="none" spc="0" normalizeH="0" baseline="0" noProof="0">
                <a:ln>
                  <a:noFill/>
                </a:ln>
                <a:solidFill>
                  <a:srgbClr val="EB0000"/>
                </a:solidFill>
                <a:effectLst/>
                <a:uLnTx/>
                <a:uFillTx/>
                <a:latin typeface="Arial" panose="020B0604020202020204" pitchFamily="34" charset="0"/>
                <a:cs typeface="Arial" panose="020B0604020202020204" pitchFamily="34" charset="0"/>
                <a:sym typeface="Arial" panose="020B0604020202020204" pitchFamily="34" charset="0"/>
              </a:rPr>
              <a:t>.</a:t>
            </a:r>
          </a:p>
        </p:txBody>
      </p:sp>
    </p:spTree>
    <p:extLst>
      <p:ext uri="{BB962C8B-B14F-4D97-AF65-F5344CB8AC3E}">
        <p14:creationId xmlns:p14="http://schemas.microsoft.com/office/powerpoint/2010/main" val="4279688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s with headin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8AD0927-D459-41A5-A8C1-8B93E5A6875F}"/>
              </a:ext>
            </a:extLst>
          </p:cNvPr>
          <p:cNvGraphicFramePr>
            <a:graphicFrameLocks noChangeAspect="1"/>
          </p:cNvGraphicFramePr>
          <p:nvPr>
            <p:custDataLst>
              <p:tags r:id="rId1"/>
            </p:custDataLst>
            <p:extLst>
              <p:ext uri="{D42A27DB-BD31-4B8C-83A1-F6EECF244321}">
                <p14:modId xmlns:p14="http://schemas.microsoft.com/office/powerpoint/2010/main" val="3706609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0" name="Object 9" hidden="1">
                        <a:extLst>
                          <a:ext uri="{FF2B5EF4-FFF2-40B4-BE49-F238E27FC236}">
                            <a16:creationId xmlns:a16="http://schemas.microsoft.com/office/drawing/2014/main" id="{78AD0927-D459-41A5-A8C1-8B93E5A687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2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p:cNvSpPr>
            <a:spLocks noGrp="1"/>
          </p:cNvSpPr>
          <p:nvPr>
            <p:ph type="body" sz="quarter" idx="13" hasCustomPrompt="1"/>
          </p:nvPr>
        </p:nvSpPr>
        <p:spPr>
          <a:xfrm>
            <a:off x="4368799"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p:cNvSpPr>
            <a:spLocks noGrp="1"/>
          </p:cNvSpPr>
          <p:nvPr>
            <p:ph sz="quarter" idx="12"/>
          </p:nvPr>
        </p:nvSpPr>
        <p:spPr>
          <a:xfrm>
            <a:off x="4368799"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Right"/>
          <p:cNvSpPr>
            <a:spLocks noGrp="1"/>
          </p:cNvSpPr>
          <p:nvPr>
            <p:ph type="body" sz="quarter" idx="15" hasCustomPrompt="1"/>
          </p:nvPr>
        </p:nvSpPr>
        <p:spPr>
          <a:xfrm>
            <a:off x="82804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Right"/>
          <p:cNvSpPr>
            <a:spLocks noGrp="1"/>
          </p:cNvSpPr>
          <p:nvPr>
            <p:ph sz="quarter" idx="14"/>
          </p:nvPr>
        </p:nvSpPr>
        <p:spPr>
          <a:xfrm>
            <a:off x="82804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97675775"/>
      </p:ext>
    </p:extLst>
  </p:cSld>
  <p:clrMapOvr>
    <a:masterClrMapping/>
  </p:clrMapOvr>
  <p:extLst>
    <p:ext uri="{DCECCB84-F9BA-43D5-87BE-67443E8EF086}">
      <p15:sldGuideLst xmlns:p15="http://schemas.microsoft.com/office/powerpoint/2012/main">
        <p15:guide id="7" orient="horz" pos="880">
          <p15:clr>
            <a:srgbClr val="FBAE40"/>
          </p15:clr>
        </p15:guide>
        <p15:guide id="8" pos="2464">
          <p15:clr>
            <a:srgbClr val="FBAE40"/>
          </p15:clr>
        </p15:guide>
        <p15:guide id="9" pos="2752">
          <p15:clr>
            <a:srgbClr val="FBAE40"/>
          </p15:clr>
        </p15:guide>
        <p15:guide id="10" pos="4928">
          <p15:clr>
            <a:srgbClr val="FBAE40"/>
          </p15:clr>
        </p15:guide>
        <p15:guide id="11" pos="5216">
          <p15:clr>
            <a:srgbClr val="FBAE40"/>
          </p15:clr>
        </p15:guide>
        <p15:guide id="13" orient="horz" pos="1184">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8123074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55"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grpSp>
        <p:nvGrpSpPr>
          <p:cNvPr id="52" name="Group 51"/>
          <p:cNvGrpSpPr/>
          <p:nvPr userDrawn="1"/>
        </p:nvGrpSpPr>
        <p:grpSpPr>
          <a:xfrm>
            <a:off x="-600" y="0"/>
            <a:ext cx="12193200" cy="6858000"/>
            <a:chOff x="-600" y="0"/>
            <a:chExt cx="12193200" cy="6858000"/>
          </a:xfrm>
        </p:grpSpPr>
        <p:grpSp>
          <p:nvGrpSpPr>
            <p:cNvPr id="53" name="Group 52"/>
            <p:cNvGrpSpPr/>
            <p:nvPr userDrawn="1"/>
          </p:nvGrpSpPr>
          <p:grpSpPr>
            <a:xfrm>
              <a:off x="-600" y="0"/>
              <a:ext cx="12193200" cy="6858000"/>
              <a:chOff x="-600" y="0"/>
              <a:chExt cx="12193200" cy="6858000"/>
            </a:xfrm>
          </p:grpSpPr>
          <p:grpSp>
            <p:nvGrpSpPr>
              <p:cNvPr id="57" name="Baselines / anchors"/>
              <p:cNvGrpSpPr/>
              <p:nvPr userDrawn="1"/>
            </p:nvGrpSpPr>
            <p:grpSpPr>
              <a:xfrm>
                <a:off x="-600" y="622800"/>
                <a:ext cx="12193200" cy="5536800"/>
                <a:chOff x="12623800" y="622800"/>
                <a:chExt cx="11176000" cy="5536800"/>
              </a:xfrm>
            </p:grpSpPr>
            <p:cxnSp>
              <p:nvCxnSpPr>
                <p:cNvPr id="80" name="Straight Connector 7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8" name="Gutter space"/>
              <p:cNvGrpSpPr/>
              <p:nvPr userDrawn="1"/>
            </p:nvGrpSpPr>
            <p:grpSpPr>
              <a:xfrm>
                <a:off x="1277000" y="623550"/>
                <a:ext cx="9638000" cy="5537047"/>
                <a:chOff x="1277000" y="623550"/>
                <a:chExt cx="9638000" cy="5537047"/>
              </a:xfrm>
            </p:grpSpPr>
            <p:sp>
              <p:nvSpPr>
                <p:cNvPr id="6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60"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1"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62" name="Five column measure"/>
              <p:cNvGrpSpPr/>
              <p:nvPr userDrawn="1"/>
            </p:nvGrpSpPr>
            <p:grpSpPr>
              <a:xfrm>
                <a:off x="629400" y="5975122"/>
                <a:ext cx="10933200" cy="79536"/>
                <a:chOff x="629400" y="5975122"/>
                <a:chExt cx="10933200" cy="79536"/>
              </a:xfrm>
            </p:grpSpPr>
            <p:sp>
              <p:nvSpPr>
                <p:cNvPr id="6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63" name="Live area"/>
              <p:cNvSpPr/>
              <p:nvPr/>
            </p:nvSpPr>
            <p:spPr>
              <a:xfrm>
                <a:off x="629400" y="2080801"/>
                <a:ext cx="10933200" cy="384449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grpSp>
        <p:sp>
          <p:nvSpPr>
            <p:cNvPr id="54" name="ee4pFootnotes"/>
            <p:cNvSpPr>
              <a:spLocks noChangeArrowheads="1"/>
            </p:cNvSpPr>
            <p:nvPr userDrawn="1"/>
          </p:nvSpPr>
          <p:spPr bwMode="auto">
            <a:xfrm>
              <a:off x="630000" y="5931786"/>
              <a:ext cx="9030914" cy="415498"/>
            </a:xfrm>
            <a:prstGeom prst="rect">
              <a:avLst/>
            </a:prstGeom>
            <a:noFill/>
            <a:ln w="9525" algn="ctr">
              <a:noFill/>
              <a:miter lim="800000"/>
              <a:headEnd type="none" w="lg" len="lg"/>
              <a:tailEnd type="none" w="lg" len="lg"/>
            </a:ln>
          </p:spPr>
          <p:txBody>
            <a:bodyPr vert="horz" wrap="square" lIns="0" tIns="0" rIns="0" bIns="0" anchor="b" anchorCtr="0">
              <a:spAutoFit/>
            </a:bodyPr>
            <a:lstStyle/>
            <a:p>
              <a:pPr>
                <a:lnSpc>
                  <a:spcPct val="90000"/>
                </a:lnSpc>
              </a:pP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1. </a:t>
              </a:r>
              <a:r>
                <a:rPr lang="en-US" sz="1000" err="1">
                  <a:solidFill>
                    <a:schemeClr val="bg1">
                      <a:lumMod val="50000"/>
                    </a:schemeClr>
                  </a:solidFill>
                  <a:latin typeface="Arial" panose="020B0604020202020204" pitchFamily="34" charset="0"/>
                  <a:cs typeface="Arial" pitchFamily="34" charset="0"/>
                  <a:sym typeface="Arial" panose="020B0604020202020204" pitchFamily="34" charset="0"/>
                </a:rPr>
                <a:t>xxxx</a:t>
              </a: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  2. </a:t>
              </a:r>
              <a:r>
                <a:rPr lang="en-US" sz="1000" err="1">
                  <a:solidFill>
                    <a:schemeClr val="bg1">
                      <a:lumMod val="50000"/>
                    </a:schemeClr>
                  </a:solidFill>
                  <a:latin typeface="Arial" panose="020B0604020202020204" pitchFamily="34" charset="0"/>
                  <a:cs typeface="Arial" pitchFamily="34" charset="0"/>
                  <a:sym typeface="Arial" panose="020B0604020202020204" pitchFamily="34" charset="0"/>
                </a:rPr>
                <a:t>xxxx</a:t>
              </a: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  3. </a:t>
              </a:r>
              <a:r>
                <a:rPr lang="en-US" sz="1000" err="1">
                  <a:solidFill>
                    <a:schemeClr val="bg1">
                      <a:lumMod val="50000"/>
                    </a:schemeClr>
                  </a:solidFill>
                  <a:latin typeface="Arial" panose="020B0604020202020204" pitchFamily="34" charset="0"/>
                  <a:cs typeface="Arial" pitchFamily="34" charset="0"/>
                  <a:sym typeface="Arial" panose="020B0604020202020204" pitchFamily="34" charset="0"/>
                </a:rPr>
                <a:t>xxxx</a:t>
              </a:r>
              <a:endParaRPr lang="en-US" sz="1000">
                <a:solidFill>
                  <a:schemeClr val="bg1">
                    <a:lumMod val="50000"/>
                  </a:schemeClr>
                </a:solidFill>
                <a:latin typeface="Arial" panose="020B0604020202020204" pitchFamily="34" charset="0"/>
                <a:cs typeface="Arial" pitchFamily="34" charset="0"/>
                <a:sym typeface="Arial" panose="020B0604020202020204" pitchFamily="34" charset="0"/>
              </a:endParaRPr>
            </a:p>
            <a:p>
              <a:pPr>
                <a:lnSpc>
                  <a:spcPct val="90000"/>
                </a:lnSpc>
              </a:pP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Note: List footnotes in numerical order. Footnote numbers are not bracketed. Use 10pt font. Do not put a period at the end of the note or the source</a:t>
              </a:r>
            </a:p>
            <a:p>
              <a:pPr>
                <a:lnSpc>
                  <a:spcPct val="90000"/>
                </a:lnSpc>
              </a:pPr>
              <a:r>
                <a:rPr lang="en-US" sz="1000">
                  <a:solidFill>
                    <a:schemeClr val="bg1">
                      <a:lumMod val="50000"/>
                    </a:schemeClr>
                  </a:solidFill>
                  <a:latin typeface="Arial" panose="020B0604020202020204" pitchFamily="34" charset="0"/>
                  <a:cs typeface="Arial" pitchFamily="34" charset="0"/>
                  <a:sym typeface="Arial" panose="020B0604020202020204" pitchFamily="34" charset="0"/>
                </a:rPr>
                <a:t>Source: Include a source for every chart that you use. Separate sources with a semicolon; BCG-related sources go at the end</a:t>
              </a:r>
            </a:p>
          </p:txBody>
        </p:sp>
      </p:grpSp>
    </p:spTree>
    <p:extLst>
      <p:ext uri="{BB962C8B-B14F-4D97-AF65-F5344CB8AC3E}">
        <p14:creationId xmlns:p14="http://schemas.microsoft.com/office/powerpoint/2010/main" val="2049989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1"/>
            </p:custDataLst>
            <p:extLst>
              <p:ext uri="{D42A27DB-BD31-4B8C-83A1-F6EECF244321}">
                <p14:modId xmlns:p14="http://schemas.microsoft.com/office/powerpoint/2010/main" val="3768441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8" name="Object 7"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630000" y="622799"/>
            <a:ext cx="4713181" cy="1107996"/>
          </a:xfrm>
        </p:spPr>
        <p:txBody>
          <a:bodyPr/>
          <a:lstStyle>
            <a:lvl1pPr>
              <a:defRPr sz="4000">
                <a:latin typeface="Arial" panose="020B0604020202020204" pitchFamily="34" charset="0"/>
                <a:sym typeface="Arial" panose="020B0604020202020204" pitchFamily="34" charset="0"/>
              </a:defRPr>
            </a:lvl1pPr>
          </a:lstStyle>
          <a:p>
            <a:r>
              <a:rPr lang="en-US"/>
              <a:t>Click to edit Master title style</a:t>
            </a:r>
            <a:endParaRPr lang="es-ES"/>
          </a:p>
        </p:txBody>
      </p:sp>
      <p:sp>
        <p:nvSpPr>
          <p:cNvPr id="3" name="Date Placeholder 2"/>
          <p:cNvSpPr>
            <a:spLocks noGrp="1"/>
          </p:cNvSpPr>
          <p:nvPr>
            <p:ph type="dt" sz="half" idx="10"/>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Forma libre: forma 6">
            <a:extLst>
              <a:ext uri="{FF2B5EF4-FFF2-40B4-BE49-F238E27FC236}">
                <a16:creationId xmlns:a16="http://schemas.microsoft.com/office/drawing/2014/main" id="{49C540BB-A189-4361-ABD8-4DA84C6612C3}"/>
              </a:ext>
            </a:extLst>
          </p:cNvPr>
          <p:cNvSpPr/>
          <p:nvPr userDrawn="1"/>
        </p:nvSpPr>
        <p:spPr>
          <a:xfrm>
            <a:off x="8925340" y="0"/>
            <a:ext cx="3266660" cy="6858000"/>
          </a:xfrm>
          <a:custGeom>
            <a:avLst/>
            <a:gdLst>
              <a:gd name="connsiteX0" fmla="*/ 1630018 w 3266660"/>
              <a:gd name="connsiteY0" fmla="*/ 0 h 6858000"/>
              <a:gd name="connsiteX1" fmla="*/ 3266660 w 3266660"/>
              <a:gd name="connsiteY1" fmla="*/ 0 h 6858000"/>
              <a:gd name="connsiteX2" fmla="*/ 3266660 w 3266660"/>
              <a:gd name="connsiteY2" fmla="*/ 6858000 h 6858000"/>
              <a:gd name="connsiteX3" fmla="*/ 0 w 3266660"/>
              <a:gd name="connsiteY3" fmla="*/ 6858000 h 6858000"/>
              <a:gd name="connsiteX4" fmla="*/ 0 w 3266660"/>
              <a:gd name="connsiteY4" fmla="*/ 2822713 h 6858000"/>
              <a:gd name="connsiteX5" fmla="*/ 1630018 w 3266660"/>
              <a:gd name="connsiteY5" fmla="*/ 2822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6660" h="6858000">
                <a:moveTo>
                  <a:pt x="1630018" y="0"/>
                </a:moveTo>
                <a:lnTo>
                  <a:pt x="3266660" y="0"/>
                </a:lnTo>
                <a:lnTo>
                  <a:pt x="3266660" y="6858000"/>
                </a:lnTo>
                <a:lnTo>
                  <a:pt x="0" y="6858000"/>
                </a:lnTo>
                <a:lnTo>
                  <a:pt x="0" y="2822713"/>
                </a:lnTo>
                <a:lnTo>
                  <a:pt x="1630018" y="2822713"/>
                </a:lnTo>
                <a:close/>
              </a:path>
            </a:pathLst>
          </a:custGeom>
          <a:solidFill>
            <a:srgbClr val="EB00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pic>
        <p:nvPicPr>
          <p:cNvPr id="7"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30000" y="6371926"/>
            <a:ext cx="1172108" cy="205543"/>
          </a:xfrm>
          <a:prstGeom prst="rect">
            <a:avLst/>
          </a:prstGeom>
        </p:spPr>
      </p:pic>
    </p:spTree>
    <p:extLst>
      <p:ext uri="{BB962C8B-B14F-4D97-AF65-F5344CB8AC3E}">
        <p14:creationId xmlns:p14="http://schemas.microsoft.com/office/powerpoint/2010/main" val="2978389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9742028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mn-cs"/>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Arial" panose="020B0604020202020204" pitchFamily="34" charset="0"/>
              <a:ea typeface="+mn-ea"/>
              <a:cs typeface="+mn-cs"/>
              <a:sym typeface="Arial" panose="020B0604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Arial" panose="020B0604020202020204" pitchFamily="34" charset="0"/>
                <a:sym typeface="Arial" panose="020B0604020202020204" pitchFamily="34" charset="0"/>
              </a:rPr>
              <a:t>Copyright © 2019 by The Boston Consulting Group, Inc. All rights reserved.</a:t>
            </a:r>
            <a:endParaRPr lang="en-US" sz="700">
              <a:solidFill>
                <a:schemeClr val="bg1"/>
              </a:solidFill>
              <a:latin typeface="Arial" panose="020B0604020202020204" pitchFamily="34" charset="0"/>
              <a:sym typeface="Arial" panose="020B0604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Arial" panose="020B0604020202020204" pitchFamily="34" charset="0"/>
              <a:sym typeface="Arial" panose="020B0604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Arial" panose="020B0604020202020204" pitchFamily="34" charset="0"/>
              <a:sym typeface="Arial" panose="020B0604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Tree>
    <p:extLst>
      <p:ext uri="{BB962C8B-B14F-4D97-AF65-F5344CB8AC3E}">
        <p14:creationId xmlns:p14="http://schemas.microsoft.com/office/powerpoint/2010/main" val="1957070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57193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mn-cs"/>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Arial" panose="020B0604020202020204" pitchFamily="34" charset="0"/>
              <a:ea typeface="+mn-ea"/>
              <a:cs typeface="+mn-cs"/>
              <a:sym typeface="Arial" panose="020B0604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Arial" panose="020B0604020202020204" pitchFamily="34" charset="0"/>
                <a:sym typeface="Arial" panose="020B0604020202020204" pitchFamily="34" charset="0"/>
              </a:rPr>
              <a:t>Copyright © 2019 by The Boston Consulting Group, Inc. All rights reserved.</a:t>
            </a:r>
            <a:endParaRPr lang="en-US" sz="700">
              <a:solidFill>
                <a:schemeClr val="bg1"/>
              </a:solidFill>
              <a:latin typeface="Arial" panose="020B0604020202020204" pitchFamily="34" charset="0"/>
              <a:sym typeface="Arial" panose="020B0604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Arial" panose="020B0604020202020204" pitchFamily="34" charset="0"/>
              <a:sym typeface="Arial" panose="020B0604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148987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0512389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mn-cs"/>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Arial" panose="020B0604020202020204" pitchFamily="34" charset="0"/>
              <a:ea typeface="+mn-ea"/>
              <a:cs typeface="+mn-cs"/>
              <a:sym typeface="Arial" panose="020B0604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Arial" panose="020B0604020202020204" pitchFamily="34" charset="0"/>
                <a:sym typeface="Arial" panose="020B0604020202020204" pitchFamily="34" charset="0"/>
              </a:rPr>
              <a:t>Copyright © 2019 by The Boston Consulting Group, Inc. All rights reserved.</a:t>
            </a:r>
            <a:endParaRPr lang="en-US" sz="700">
              <a:solidFill>
                <a:schemeClr val="bg1"/>
              </a:solidFill>
              <a:latin typeface="Arial" panose="020B0604020202020204" pitchFamily="34" charset="0"/>
              <a:sym typeface="Arial" panose="020B0604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latin typeface="Arial" panose="020B0604020202020204" pitchFamily="34" charset="0"/>
                <a:sym typeface="Arial" panose="020B0604020202020204" pitchFamily="34" charset="0"/>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138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6688147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Tree>
    <p:extLst>
      <p:ext uri="{BB962C8B-B14F-4D97-AF65-F5344CB8AC3E}">
        <p14:creationId xmlns:p14="http://schemas.microsoft.com/office/powerpoint/2010/main" val="2963400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657473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Arial" panose="020B0604020202020204" pitchFamily="34" charset="0"/>
                <a:sym typeface="Arial" panose="020B0604020202020204" pitchFamily="34" charset="0"/>
              </a:rPr>
              <a:t>Copyright © 2019 by The Boston Consulting Group, Inc. All rights reserved.</a:t>
            </a:r>
            <a:endParaRPr lang="en-US" sz="700">
              <a:solidFill>
                <a:schemeClr val="bg1">
                  <a:lumMod val="50000"/>
                </a:schemeClr>
              </a:solidFill>
              <a:latin typeface="Arial" panose="020B0604020202020204" pitchFamily="34" charset="0"/>
              <a:sym typeface="Arial" panose="020B0604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Arial" panose="020B0604020202020204" pitchFamily="34" charset="0"/>
              <a:sym typeface="Arial" panose="020B0604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tx2"/>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Arial" panose="020B0604020202020204" pitchFamily="34" charset="0"/>
              <a:sym typeface="Arial" panose="020B0604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tx2"/>
            </a:solidFill>
          </a:ln>
        </p:spPr>
        <p:txBody>
          <a:bodyPr wrap="square" lIns="612000" tIns="468000" rIns="0" bIns="0" rtlCol="0" anchor="t">
            <a:sp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solidFill>
                  <a:schemeClr val="tx2"/>
                </a:solidFill>
              </a:rPr>
              <a:t>Agenda</a:t>
            </a:r>
          </a:p>
        </p:txBody>
      </p:sp>
    </p:spTree>
    <p:extLst>
      <p:ext uri="{BB962C8B-B14F-4D97-AF65-F5344CB8AC3E}">
        <p14:creationId xmlns:p14="http://schemas.microsoft.com/office/powerpoint/2010/main" val="3011985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559827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Arial" panose="020B0604020202020204" pitchFamily="34" charset="0"/>
                <a:sym typeface="Arial" panose="020B0604020202020204" pitchFamily="34" charset="0"/>
              </a:rPr>
              <a:t>Copyright © 2019 by The Boston Consulting Group, Inc. All rights reserved.</a:t>
            </a:r>
            <a:endParaRPr lang="en-US" sz="700">
              <a:solidFill>
                <a:schemeClr val="bg1">
                  <a:lumMod val="50000"/>
                </a:schemeClr>
              </a:solidFill>
              <a:latin typeface="Arial" panose="020B0604020202020204" pitchFamily="34" charset="0"/>
              <a:sym typeface="Arial" panose="020B0604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Arial" panose="020B0604020202020204" pitchFamily="34" charset="0"/>
              <a:sym typeface="Arial" panose="020B0604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761089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5296757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Arial" panose="020B0604020202020204" pitchFamily="34" charset="0"/>
                <a:sym typeface="Arial" panose="020B0604020202020204" pitchFamily="34" charset="0"/>
              </a:rPr>
              <a:t>Copyright © 2019 by The Boston Consulting Group, Inc. All rights reserved.</a:t>
            </a:r>
            <a:endParaRPr lang="en-US" sz="700">
              <a:solidFill>
                <a:schemeClr val="bg1">
                  <a:lumMod val="50000"/>
                </a:schemeClr>
              </a:solidFill>
              <a:latin typeface="Arial" panose="020B0604020202020204" pitchFamily="34" charset="0"/>
              <a:sym typeface="Arial" panose="020B0604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tx2"/>
                </a:solidFill>
                <a:latin typeface="Arial" panose="020B0604020202020204" pitchFamily="34" charset="0"/>
                <a:sym typeface="Arial" panose="020B0604020202020204" pitchFamily="34" charset="0"/>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826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5685800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2019 by The Boston Consulting Group, Inc. All rights reserved.</a:t>
            </a:r>
            <a:endParaRPr lang="en-US" sz="70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Job family catalogue - English_v13.pptx</a:t>
            </a: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Tree>
    <p:extLst>
      <p:ext uri="{BB962C8B-B14F-4D97-AF65-F5344CB8AC3E}">
        <p14:creationId xmlns:p14="http://schemas.microsoft.com/office/powerpoint/2010/main" val="3484440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columns with headin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96BF001D-594A-41EE-A437-3C6F801CA54E}"/>
              </a:ext>
            </a:extLst>
          </p:cNvPr>
          <p:cNvGraphicFramePr>
            <a:graphicFrameLocks noChangeAspect="1"/>
          </p:cNvGraphicFramePr>
          <p:nvPr>
            <p:custDataLst>
              <p:tags r:id="rId1"/>
            </p:custDataLst>
            <p:extLst>
              <p:ext uri="{D42A27DB-BD31-4B8C-83A1-F6EECF244321}">
                <p14:modId xmlns:p14="http://schemas.microsoft.com/office/powerpoint/2010/main" val="2245469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2" name="Object 11" hidden="1">
                        <a:extLst>
                          <a:ext uri="{FF2B5EF4-FFF2-40B4-BE49-F238E27FC236}">
                            <a16:creationId xmlns:a16="http://schemas.microsoft.com/office/drawing/2014/main" id="{96BF001D-594A-41EE-A437-3C6F801CA5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Top"/>
          <p:cNvSpPr>
            <a:spLocks noGrp="1"/>
          </p:cNvSpPr>
          <p:nvPr>
            <p:ph type="body" idx="10" hasCustomPrompt="1"/>
          </p:nvPr>
        </p:nvSpPr>
        <p:spPr>
          <a:xfrm>
            <a:off x="457199" y="1399032"/>
            <a:ext cx="24765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199"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Left"/>
          <p:cNvSpPr>
            <a:spLocks noGrp="1"/>
          </p:cNvSpPr>
          <p:nvPr>
            <p:ph type="body" idx="13" hasCustomPrompt="1"/>
          </p:nvPr>
        </p:nvSpPr>
        <p:spPr>
          <a:xfrm>
            <a:off x="3390900" y="1399032"/>
            <a:ext cx="24765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Left"/>
          <p:cNvSpPr>
            <a:spLocks noGrp="1"/>
          </p:cNvSpPr>
          <p:nvPr>
            <p:ph sz="quarter" idx="12"/>
          </p:nvPr>
        </p:nvSpPr>
        <p:spPr>
          <a:xfrm>
            <a:off x="3390900"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Middle Right"/>
          <p:cNvSpPr>
            <a:spLocks noGrp="1"/>
          </p:cNvSpPr>
          <p:nvPr>
            <p:ph type="body" idx="15" hasCustomPrompt="1"/>
          </p:nvPr>
        </p:nvSpPr>
        <p:spPr>
          <a:xfrm>
            <a:off x="6324600" y="1399032"/>
            <a:ext cx="24765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Middle Right"/>
          <p:cNvSpPr>
            <a:spLocks noGrp="1"/>
          </p:cNvSpPr>
          <p:nvPr>
            <p:ph sz="quarter" idx="14"/>
          </p:nvPr>
        </p:nvSpPr>
        <p:spPr>
          <a:xfrm>
            <a:off x="6324600"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Right"/>
          <p:cNvSpPr>
            <a:spLocks noGrp="1"/>
          </p:cNvSpPr>
          <p:nvPr>
            <p:ph type="body" idx="17" hasCustomPrompt="1"/>
          </p:nvPr>
        </p:nvSpPr>
        <p:spPr>
          <a:xfrm>
            <a:off x="9258300" y="1399032"/>
            <a:ext cx="24765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0" name="Content Right"/>
          <p:cNvSpPr>
            <a:spLocks noGrp="1"/>
          </p:cNvSpPr>
          <p:nvPr>
            <p:ph sz="quarter" idx="16"/>
          </p:nvPr>
        </p:nvSpPr>
        <p:spPr>
          <a:xfrm>
            <a:off x="9258300"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860712522"/>
      </p:ext>
    </p:extLst>
  </p:cSld>
  <p:clrMapOvr>
    <a:masterClrMapping/>
  </p:clrMapOvr>
  <p:extLst>
    <p:ext uri="{DCECCB84-F9BA-43D5-87BE-67443E8EF086}">
      <p15:sldGuideLst xmlns:p15="http://schemas.microsoft.com/office/powerpoint/2012/main">
        <p15:guide id="5" orient="horz" pos="880">
          <p15:clr>
            <a:srgbClr val="FBAE40"/>
          </p15:clr>
        </p15:guide>
        <p15:guide id="10" pos="2136">
          <p15:clr>
            <a:srgbClr val="FBAE40"/>
          </p15:clr>
        </p15:guide>
        <p15:guide id="11" pos="3696">
          <p15:clr>
            <a:srgbClr val="FBAE40"/>
          </p15:clr>
        </p15:guide>
        <p15:guide id="12" pos="1848">
          <p15:clr>
            <a:srgbClr val="FBAE40"/>
          </p15:clr>
        </p15:guide>
        <p15:guide id="13" pos="3984">
          <p15:clr>
            <a:srgbClr val="FBAE40"/>
          </p15:clr>
        </p15:guide>
        <p15:guide id="14" pos="5544">
          <p15:clr>
            <a:srgbClr val="FBAE40"/>
          </p15:clr>
        </p15:guide>
        <p15:guide id="15" pos="5832">
          <p15:clr>
            <a:srgbClr val="FBAE40"/>
          </p15:clr>
        </p15:guide>
        <p15:guide id="17" orient="horz" pos="1184">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199479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sym typeface="Arial" panose="020B0604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Arial" panose="020B0604020202020204" pitchFamily="34" charset="0"/>
              <a:sym typeface="Arial" panose="020B0604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Arial" panose="020B0604020202020204" pitchFamily="34" charset="0"/>
                <a:sym typeface="Arial" panose="020B0604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Arial" panose="020B0604020202020204" pitchFamily="34" charset="0"/>
                <a:sym typeface="Arial" panose="020B0604020202020204" pitchFamily="34" charset="0"/>
              </a:rPr>
              <a:t>Copyright © 2019 by The Boston Consulting Group, Inc. All rights reserved.</a:t>
            </a:r>
            <a:endParaRPr lang="en-US" sz="700">
              <a:solidFill>
                <a:schemeClr val="bg1"/>
              </a:solidFill>
              <a:latin typeface="Arial" panose="020B0604020202020204" pitchFamily="34" charset="0"/>
              <a:sym typeface="Arial" panose="020B0604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Arial" panose="020B0604020202020204" pitchFamily="34" charset="0"/>
                <a:ea typeface="+mn-ea"/>
                <a:cs typeface="+mn-cs"/>
                <a:sym typeface="Arial" panose="020B0604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solidFill>
              <a:latin typeface="Arial" panose="020B0604020202020204" pitchFamily="34" charset="0"/>
              <a:ea typeface="+mn-ea"/>
              <a:cs typeface="+mn-cs"/>
              <a:sym typeface="Arial" panose="020B0604020202020204" pitchFamily="34" charset="0"/>
            </a:endParaRPr>
          </a:p>
        </p:txBody>
      </p:sp>
    </p:spTree>
    <p:extLst>
      <p:ext uri="{BB962C8B-B14F-4D97-AF65-F5344CB8AC3E}">
        <p14:creationId xmlns:p14="http://schemas.microsoft.com/office/powerpoint/2010/main" val="2620339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918FD97-48DF-4B27-81AC-355E363A7C1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4918FD97-48DF-4B27-81AC-355E363A7C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16F128A9-32A7-4927-B49B-95F3204DD9BD}"/>
              </a:ext>
            </a:extLst>
          </p:cNvPr>
          <p:cNvSpPr>
            <a:spLocks noGrp="1"/>
          </p:cNvSpPr>
          <p:nvPr>
            <p:ph type="title"/>
          </p:nvPr>
        </p:nvSpPr>
        <p:spPr>
          <a:xfrm>
            <a:off x="396928" y="398214"/>
            <a:ext cx="11437518" cy="514921"/>
          </a:xfrm>
          <a:prstGeom prst="rect">
            <a:avLst/>
          </a:prstGeom>
        </p:spPr>
        <p:txBody>
          <a:bodyPr/>
          <a:lstStyle>
            <a:lvl1pPr>
              <a:defRPr sz="2800">
                <a:solidFill>
                  <a:schemeClr val="accent1"/>
                </a:solidFill>
              </a:defRPr>
            </a:lvl1pPr>
          </a:lstStyle>
          <a:p>
            <a:endParaRPr lang="en-US">
              <a:latin typeface="Santander Headline" panose="020B0504020201020104" pitchFamily="34" charset="0"/>
            </a:endParaRPr>
          </a:p>
        </p:txBody>
      </p:sp>
    </p:spTree>
    <p:extLst>
      <p:ext uri="{BB962C8B-B14F-4D97-AF65-F5344CB8AC3E}">
        <p14:creationId xmlns:p14="http://schemas.microsoft.com/office/powerpoint/2010/main" val="14591885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Page Photo">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554AC33-0251-4416-96A4-740B63CE631F}"/>
              </a:ext>
            </a:extLst>
          </p:cNvPr>
          <p:cNvGraphicFramePr>
            <a:graphicFrameLocks noChangeAspect="1"/>
          </p:cNvGraphicFramePr>
          <p:nvPr userDrawn="1">
            <p:custDataLst>
              <p:tags r:id="rId1"/>
            </p:custDataLst>
            <p:extLst>
              <p:ext uri="{D42A27DB-BD31-4B8C-83A1-F6EECF244321}">
                <p14:modId xmlns:p14="http://schemas.microsoft.com/office/powerpoint/2010/main" val="26989322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5" name="think-cell data - do not delete" hidden="1">
                        <a:extLst>
                          <a:ext uri="{FF2B5EF4-FFF2-40B4-BE49-F238E27FC236}">
                            <a16:creationId xmlns:a16="http://schemas.microsoft.com/office/drawing/2014/main" id="{B554AC33-0251-4416-96A4-740B63CE631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Marcador de posición de imagen 12">
            <a:extLst>
              <a:ext uri="{FF2B5EF4-FFF2-40B4-BE49-F238E27FC236}">
                <a16:creationId xmlns:a16="http://schemas.microsoft.com/office/drawing/2014/main" id="{15C5E64B-3225-45C7-B625-CC93DD9A4117}"/>
              </a:ext>
            </a:extLst>
          </p:cNvPr>
          <p:cNvSpPr>
            <a:spLocks noGrp="1"/>
          </p:cNvSpPr>
          <p:nvPr>
            <p:ph type="pic" sz="quarter" idx="13" hasCustomPrompt="1"/>
          </p:nvPr>
        </p:nvSpPr>
        <p:spPr>
          <a:xfrm>
            <a:off x="0" y="1222375"/>
            <a:ext cx="12192000" cy="5635625"/>
          </a:xfrm>
          <a:custGeom>
            <a:avLst/>
            <a:gdLst>
              <a:gd name="connsiteX0" fmla="*/ 6096000 w 12192000"/>
              <a:gd name="connsiteY0" fmla="*/ 0 h 5635625"/>
              <a:gd name="connsiteX1" fmla="*/ 12192000 w 12192000"/>
              <a:gd name="connsiteY1" fmla="*/ 0 h 5635625"/>
              <a:gd name="connsiteX2" fmla="*/ 12192000 w 12192000"/>
              <a:gd name="connsiteY2" fmla="*/ 5635625 h 5635625"/>
              <a:gd name="connsiteX3" fmla="*/ 0 w 12192000"/>
              <a:gd name="connsiteY3" fmla="*/ 5635625 h 5635625"/>
              <a:gd name="connsiteX4" fmla="*/ 0 w 12192000"/>
              <a:gd name="connsiteY4" fmla="*/ 5222492 h 5635625"/>
              <a:gd name="connsiteX5" fmla="*/ 6096000 w 12192000"/>
              <a:gd name="connsiteY5" fmla="*/ 5222492 h 563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635625">
                <a:moveTo>
                  <a:pt x="6096000" y="0"/>
                </a:moveTo>
                <a:lnTo>
                  <a:pt x="12192000" y="0"/>
                </a:lnTo>
                <a:lnTo>
                  <a:pt x="12192000" y="5635625"/>
                </a:lnTo>
                <a:lnTo>
                  <a:pt x="0" y="5635625"/>
                </a:lnTo>
                <a:lnTo>
                  <a:pt x="0" y="5222492"/>
                </a:lnTo>
                <a:lnTo>
                  <a:pt x="6096000" y="5222492"/>
                </a:lnTo>
                <a:close/>
              </a:path>
            </a:pathLst>
          </a:custGeom>
        </p:spPr>
        <p:txBody>
          <a:bodyPr wrap="square">
            <a:noAutofit/>
          </a:bodyPr>
          <a:lstStyle>
            <a:lvl1pPr marL="0" indent="0" algn="r">
              <a:buFontTx/>
              <a:buNone/>
              <a:defRPr sz="1800">
                <a:solidFill>
                  <a:schemeClr val="tx2"/>
                </a:solidFill>
                <a:latin typeface="+mn-lt" panose="020B0504020201020104" pitchFamily="34" charset="0"/>
              </a:defRPr>
            </a:lvl1pPr>
          </a:lstStyle>
          <a:p>
            <a:r>
              <a:rPr lang="es-ES" err="1"/>
              <a:t>Insert</a:t>
            </a:r>
            <a:r>
              <a:rPr lang="es-ES"/>
              <a:t> </a:t>
            </a:r>
            <a:r>
              <a:rPr lang="es-ES" err="1"/>
              <a:t>image</a:t>
            </a:r>
            <a:r>
              <a:rPr lang="es-ES"/>
              <a:t> </a:t>
            </a:r>
            <a:r>
              <a:rPr lang="es-ES" err="1"/>
              <a:t>here</a:t>
            </a:r>
            <a:endParaRPr lang="es-ES"/>
          </a:p>
        </p:txBody>
      </p:sp>
      <p:sp>
        <p:nvSpPr>
          <p:cNvPr id="2" name="Título 1">
            <a:extLst>
              <a:ext uri="{FF2B5EF4-FFF2-40B4-BE49-F238E27FC236}">
                <a16:creationId xmlns:a16="http://schemas.microsoft.com/office/drawing/2014/main" id="{92F305A9-DE4B-49AF-BCD4-43A65F7EB523}"/>
              </a:ext>
            </a:extLst>
          </p:cNvPr>
          <p:cNvSpPr>
            <a:spLocks noGrp="1"/>
          </p:cNvSpPr>
          <p:nvPr>
            <p:ph type="ctrTitle"/>
          </p:nvPr>
        </p:nvSpPr>
        <p:spPr>
          <a:xfrm>
            <a:off x="454325" y="1243314"/>
            <a:ext cx="4937184" cy="1407004"/>
          </a:xfrm>
        </p:spPr>
        <p:txBody>
          <a:bodyPr vert="horz" anchor="t">
            <a:normAutofit/>
          </a:bodyPr>
          <a:lstStyle>
            <a:lvl1pPr algn="l">
              <a:lnSpc>
                <a:spcPct val="90000"/>
              </a:lnSpc>
              <a:defRPr lang="es-ES" sz="5000" kern="1200" dirty="0">
                <a:solidFill>
                  <a:schemeClr val="accent1"/>
                </a:solidFill>
                <a:latin typeface="+mn-lt" panose="020B0504020201020104" pitchFamily="34" charset="0"/>
                <a:ea typeface="+mj-ea"/>
                <a:cs typeface="+mj-cs"/>
              </a:defRPr>
            </a:lvl1pPr>
          </a:lstStyle>
          <a:p>
            <a:r>
              <a:rPr lang="en-US"/>
              <a:t>Click to edit Master title style</a:t>
            </a:r>
            <a:endParaRPr lang="es-ES"/>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p:nvPr>
        </p:nvSpPr>
        <p:spPr>
          <a:xfrm>
            <a:off x="457200" y="2868971"/>
            <a:ext cx="4934309" cy="2436454"/>
          </a:xfrm>
        </p:spPr>
        <p:txBody>
          <a:bodyPr>
            <a:noAutofit/>
          </a:bodyPr>
          <a:lstStyle>
            <a:lvl1pPr marL="0" indent="0" algn="l">
              <a:lnSpc>
                <a:spcPct val="100000"/>
              </a:lnSpc>
              <a:spcBef>
                <a:spcPts val="0"/>
              </a:spcBef>
              <a:spcAft>
                <a:spcPts val="1200"/>
              </a:spcAft>
              <a:buNone/>
              <a:defRPr sz="2000">
                <a:solidFill>
                  <a:schemeClr val="tx1"/>
                </a:solidFill>
                <a:latin typeface="+mn-lt"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457200" y="381000"/>
            <a:ext cx="11277600" cy="419100"/>
          </a:xfrm>
        </p:spPr>
        <p:txBody>
          <a:bodyPr>
            <a:noAutofit/>
          </a:bodyPr>
          <a:lstStyle>
            <a:lvl1pPr marL="0" indent="0">
              <a:buNone/>
              <a:defRPr lang="en-US" sz="1300" kern="1200" dirty="0">
                <a:solidFill>
                  <a:schemeClr val="tx1"/>
                </a:solidFill>
                <a:latin typeface="+mn-lt" panose="020B0504020201020104" pitchFamily="34" charset="0"/>
                <a:ea typeface="+mn-ea"/>
                <a:cs typeface="+mn-cs"/>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Click to edit Master text styles</a:t>
            </a:r>
          </a:p>
        </p:txBody>
      </p:sp>
      <p:sp>
        <p:nvSpPr>
          <p:cNvPr id="8" name="Freeform 5">
            <a:extLst>
              <a:ext uri="{FF2B5EF4-FFF2-40B4-BE49-F238E27FC236}">
                <a16:creationId xmlns:a16="http://schemas.microsoft.com/office/drawing/2014/main" id="{E6636617-48F3-4C2A-8B51-4AF0FDDE92C4}"/>
              </a:ext>
            </a:extLst>
          </p:cNvPr>
          <p:cNvSpPr>
            <a:spLocks noEditPoints="1"/>
          </p:cNvSpPr>
          <p:nvPr userDrawn="1"/>
        </p:nvSpPr>
        <p:spPr bwMode="auto">
          <a:xfrm>
            <a:off x="465513" y="5744556"/>
            <a:ext cx="1898650" cy="334963"/>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solidFill>
                <a:schemeClr val="accent1"/>
              </a:solidFill>
            </a:endParaRPr>
          </a:p>
        </p:txBody>
      </p:sp>
    </p:spTree>
    <p:extLst>
      <p:ext uri="{BB962C8B-B14F-4D97-AF65-F5344CB8AC3E}">
        <p14:creationId xmlns:p14="http://schemas.microsoft.com/office/powerpoint/2010/main" val="363833308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A9755CB-C1AD-4DA6-A59E-844B7D893FA7}"/>
              </a:ext>
            </a:extLst>
          </p:cNvPr>
          <p:cNvGraphicFramePr>
            <a:graphicFrameLocks noChangeAspect="1"/>
          </p:cNvGraphicFramePr>
          <p:nvPr>
            <p:custDataLst>
              <p:tags r:id="rId1"/>
            </p:custDataLst>
            <p:extLst>
              <p:ext uri="{D42A27DB-BD31-4B8C-83A1-F6EECF244321}">
                <p14:modId xmlns:p14="http://schemas.microsoft.com/office/powerpoint/2010/main" val="1238563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5" name="Object 4" hidden="1">
                        <a:extLst>
                          <a:ext uri="{FF2B5EF4-FFF2-40B4-BE49-F238E27FC236}">
                            <a16:creationId xmlns:a16="http://schemas.microsoft.com/office/drawing/2014/main" id="{CA9755CB-C1AD-4DA6-A59E-844B7D893FA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Content"/>
          <p:cNvSpPr>
            <a:spLocks noGrp="1"/>
          </p:cNvSpPr>
          <p:nvPr>
            <p:ph idx="1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474537375"/>
      </p:ext>
    </p:extLst>
  </p:cSld>
  <p:clrMapOvr>
    <a:masterClrMapping/>
  </p:clrMapOvr>
  <p:extLst>
    <p:ext uri="{DCECCB84-F9BA-43D5-87BE-67443E8EF086}">
      <p15:sldGuideLst xmlns:p15="http://schemas.microsoft.com/office/powerpoint/2012/main">
        <p15:guide id="1" orient="horz" pos="88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7D4EFC0-8F8E-463C-8E51-ED1A1D6B6C56}"/>
              </a:ext>
            </a:extLst>
          </p:cNvPr>
          <p:cNvGraphicFramePr>
            <a:graphicFrameLocks noChangeAspect="1"/>
          </p:cNvGraphicFramePr>
          <p:nvPr>
            <p:custDataLst>
              <p:tags r:id="rId1"/>
            </p:custDataLst>
            <p:extLst>
              <p:ext uri="{D42A27DB-BD31-4B8C-83A1-F6EECF244321}">
                <p14:modId xmlns:p14="http://schemas.microsoft.com/office/powerpoint/2010/main" val="585724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4" name="Object 3" hidden="1">
                        <a:extLst>
                          <a:ext uri="{FF2B5EF4-FFF2-40B4-BE49-F238E27FC236}">
                            <a16:creationId xmlns:a16="http://schemas.microsoft.com/office/drawing/2014/main" id="{87D4EFC0-8F8E-463C-8E51-ED1A1D6B6C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Tree>
    <p:extLst>
      <p:ext uri="{BB962C8B-B14F-4D97-AF65-F5344CB8AC3E}">
        <p14:creationId xmlns:p14="http://schemas.microsoft.com/office/powerpoint/2010/main" val="3451234984"/>
      </p:ext>
    </p:extLst>
  </p:cSld>
  <p:clrMapOvr>
    <a:masterClrMapping/>
  </p:clrMapOvr>
  <p:extLst>
    <p:ext uri="{DCECCB84-F9BA-43D5-87BE-67443E8EF086}">
      <p15:sldGuideLst xmlns:p15="http://schemas.microsoft.com/office/powerpoint/2012/main">
        <p15:guide id="1" orient="horz" pos="88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Headin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856746-6D8D-4529-8449-DF31B3D4F3B4}"/>
              </a:ext>
            </a:extLst>
          </p:cNvPr>
          <p:cNvGraphicFramePr>
            <a:graphicFrameLocks noChangeAspect="1"/>
          </p:cNvGraphicFramePr>
          <p:nvPr>
            <p:custDataLst>
              <p:tags r:id="rId1"/>
            </p:custDataLst>
            <p:extLst>
              <p:ext uri="{D42A27DB-BD31-4B8C-83A1-F6EECF244321}">
                <p14:modId xmlns:p14="http://schemas.microsoft.com/office/powerpoint/2010/main" val="3690771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5" name="Object 4" hidden="1">
                        <a:extLst>
                          <a:ext uri="{FF2B5EF4-FFF2-40B4-BE49-F238E27FC236}">
                            <a16:creationId xmlns:a16="http://schemas.microsoft.com/office/drawing/2014/main" id="{13856746-6D8D-4529-8449-DF31B3D4F3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p:cNvSpPr>
            <a:spLocks noGrp="1"/>
          </p:cNvSpPr>
          <p:nvPr>
            <p:ph type="body" idx="10" hasCustomPrompt="1"/>
          </p:nvPr>
        </p:nvSpPr>
        <p:spPr>
          <a:xfrm>
            <a:off x="457200" y="1399032"/>
            <a:ext cx="11277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Tree>
    <p:extLst>
      <p:ext uri="{BB962C8B-B14F-4D97-AF65-F5344CB8AC3E}">
        <p14:creationId xmlns:p14="http://schemas.microsoft.com/office/powerpoint/2010/main" val="2474922560"/>
      </p:ext>
    </p:extLst>
  </p:cSld>
  <p:clrMapOvr>
    <a:masterClrMapping/>
  </p:clrMapOvr>
  <p:extLst>
    <p:ext uri="{DCECCB84-F9BA-43D5-87BE-67443E8EF086}">
      <p15:sldGuideLst xmlns:p15="http://schemas.microsoft.com/office/powerpoint/2012/main">
        <p15:guide id="3" orient="horz" pos="880">
          <p15:clr>
            <a:srgbClr val="FBAE40"/>
          </p15:clr>
        </p15:guide>
        <p15:guide id="5" orient="horz" pos="1184">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Content with headin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1344DDD-0C77-4483-9CBB-47210CF52A04}"/>
              </a:ext>
            </a:extLst>
          </p:cNvPr>
          <p:cNvGraphicFramePr>
            <a:graphicFrameLocks noChangeAspect="1"/>
          </p:cNvGraphicFramePr>
          <p:nvPr>
            <p:custDataLst>
              <p:tags r:id="rId1"/>
            </p:custDataLst>
            <p:extLst>
              <p:ext uri="{D42A27DB-BD31-4B8C-83A1-F6EECF244321}">
                <p14:modId xmlns:p14="http://schemas.microsoft.com/office/powerpoint/2010/main" val="459970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31344DDD-0C77-4483-9CBB-47210CF52A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p:cNvSpPr>
            <a:spLocks noGrp="1"/>
          </p:cNvSpPr>
          <p:nvPr>
            <p:ph type="body" idx="10" hasCustomPrompt="1"/>
          </p:nvPr>
        </p:nvSpPr>
        <p:spPr>
          <a:xfrm>
            <a:off x="457200" y="1399032"/>
            <a:ext cx="11277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p:cNvSpPr>
            <a:spLocks noGrp="1"/>
          </p:cNvSpPr>
          <p:nvPr>
            <p:ph idx="11"/>
          </p:nvPr>
        </p:nvSpPr>
        <p:spPr>
          <a:xfrm>
            <a:off x="457200" y="1883664"/>
            <a:ext cx="112776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495679584"/>
      </p:ext>
    </p:extLst>
  </p:cSld>
  <p:clrMapOvr>
    <a:masterClrMapping/>
  </p:clrMapOvr>
  <p:extLst>
    <p:ext uri="{DCECCB84-F9BA-43D5-87BE-67443E8EF086}">
      <p15:sldGuideLst xmlns:p15="http://schemas.microsoft.com/office/powerpoint/2012/main">
        <p15:guide id="3" orient="horz" pos="880">
          <p15:clr>
            <a:srgbClr val="FBAE40"/>
          </p15:clr>
        </p15:guide>
        <p15:guide id="6" orient="horz" pos="1184">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ig portrait photo on righ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906CCF5-989B-429F-9F00-9657C8DE1365}"/>
              </a:ext>
            </a:extLst>
          </p:cNvPr>
          <p:cNvGraphicFramePr>
            <a:graphicFrameLocks noChangeAspect="1"/>
          </p:cNvGraphicFramePr>
          <p:nvPr>
            <p:custDataLst>
              <p:tags r:id="rId1"/>
            </p:custDataLst>
            <p:extLst>
              <p:ext uri="{D42A27DB-BD31-4B8C-83A1-F6EECF244321}">
                <p14:modId xmlns:p14="http://schemas.microsoft.com/office/powerpoint/2010/main" val="2409877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0906CCF5-989B-429F-9F00-9657C8DE13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a:extLst>
              <a:ext uri="{FF2B5EF4-FFF2-40B4-BE49-F238E27FC236}">
                <a16:creationId xmlns:a16="http://schemas.microsoft.com/office/drawing/2014/main" id="{963C4256-FB04-439A-992B-410C42319741}"/>
              </a:ext>
            </a:extLst>
          </p:cNvPr>
          <p:cNvSpPr>
            <a:spLocks noGrp="1"/>
          </p:cNvSpPr>
          <p:nvPr>
            <p:ph type="title"/>
          </p:nvPr>
        </p:nvSpPr>
        <p:spPr>
          <a:xfrm>
            <a:off x="457200" y="384048"/>
            <a:ext cx="7365998" cy="758952"/>
          </a:xfrm>
        </p:spPr>
        <p:txBody>
          <a:bodyPr vert="horz"/>
          <a:lstStyle/>
          <a:p>
            <a:r>
              <a:rPr lang="en-US"/>
              <a:t>Click to edit Master title style</a:t>
            </a:r>
            <a:endParaRPr lang="en-GB"/>
          </a:p>
        </p:txBody>
      </p:sp>
      <p:sp>
        <p:nvSpPr>
          <p:cNvPr id="3" name="Heading"/>
          <p:cNvSpPr>
            <a:spLocks noGrp="1"/>
          </p:cNvSpPr>
          <p:nvPr>
            <p:ph type="body" idx="10" hasCustomPrompt="1"/>
          </p:nvPr>
        </p:nvSpPr>
        <p:spPr>
          <a:xfrm>
            <a:off x="457199" y="1399032"/>
            <a:ext cx="73660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p:cNvSpPr>
            <a:spLocks noGrp="1"/>
          </p:cNvSpPr>
          <p:nvPr>
            <p:ph sz="half" idx="11"/>
          </p:nvPr>
        </p:nvSpPr>
        <p:spPr>
          <a:xfrm>
            <a:off x="457198" y="1883664"/>
            <a:ext cx="73660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Picture">
            <a:extLst>
              <a:ext uri="{FF2B5EF4-FFF2-40B4-BE49-F238E27FC236}">
                <a16:creationId xmlns:a16="http://schemas.microsoft.com/office/drawing/2014/main" id="{0D3F1C2C-B46E-4074-AA0F-9EAD49A9905B}"/>
              </a:ext>
            </a:extLst>
          </p:cNvPr>
          <p:cNvSpPr>
            <a:spLocks noGrp="1"/>
          </p:cNvSpPr>
          <p:nvPr>
            <p:ph type="pic" sz="quarter" idx="20"/>
          </p:nvPr>
        </p:nvSpPr>
        <p:spPr>
          <a:xfrm>
            <a:off x="8280400" y="0"/>
            <a:ext cx="3911600" cy="6858000"/>
          </a:xfrm>
        </p:spPr>
        <p:txBody>
          <a:bodyPr tIns="640080" anchor="ctr"/>
          <a:lstStyle>
            <a:lvl1pPr marL="0" indent="0" algn="ctr">
              <a:buNone/>
              <a:defRPr sz="1400">
                <a:solidFill>
                  <a:srgbClr val="C3C3C3"/>
                </a:solidFill>
              </a:defRPr>
            </a:lvl1pPr>
          </a:lstStyle>
          <a:p>
            <a:r>
              <a:rPr lang="en-US"/>
              <a:t>Click icon to add picture</a:t>
            </a:r>
            <a:endParaRPr/>
          </a:p>
        </p:txBody>
      </p:sp>
    </p:spTree>
    <p:extLst>
      <p:ext uri="{BB962C8B-B14F-4D97-AF65-F5344CB8AC3E}">
        <p14:creationId xmlns:p14="http://schemas.microsoft.com/office/powerpoint/2010/main" val="1719996696"/>
      </p:ext>
    </p:extLst>
  </p:cSld>
  <p:clrMapOvr>
    <a:masterClrMapping/>
  </p:clrMapOvr>
  <p:extLst>
    <p:ext uri="{DCECCB84-F9BA-43D5-87BE-67443E8EF086}">
      <p15:sldGuideLst xmlns:p15="http://schemas.microsoft.com/office/powerpoint/2012/main">
        <p15:guide id="1" orient="horz" pos="880">
          <p15:clr>
            <a:srgbClr val="FBAE40"/>
          </p15:clr>
        </p15:guide>
        <p15:guide id="4" orient="horz" pos="1184">
          <p15:clr>
            <a:srgbClr val="FBAE40"/>
          </p15:clr>
        </p15:guide>
        <p15:guide id="6" pos="4928">
          <p15:clr>
            <a:srgbClr val="FBAE40"/>
          </p15:clr>
        </p15:guide>
        <p15:guide id="9" pos="5216">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Divider Photo">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BB9D9D0-48F6-4646-8F99-6CD59425C193}"/>
              </a:ext>
            </a:extLst>
          </p:cNvPr>
          <p:cNvGraphicFramePr>
            <a:graphicFrameLocks noChangeAspect="1"/>
          </p:cNvGraphicFramePr>
          <p:nvPr userDrawn="1">
            <p:custDataLst>
              <p:tags r:id="rId1"/>
            </p:custDataLst>
            <p:extLst>
              <p:ext uri="{D42A27DB-BD31-4B8C-83A1-F6EECF244321}">
                <p14:modId xmlns:p14="http://schemas.microsoft.com/office/powerpoint/2010/main" val="2006035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4" name="think-cell data - do not delete" hidden="1">
                        <a:extLst>
                          <a:ext uri="{FF2B5EF4-FFF2-40B4-BE49-F238E27FC236}">
                            <a16:creationId xmlns:a16="http://schemas.microsoft.com/office/drawing/2014/main" id="{3BB9D9D0-48F6-4646-8F99-6CD59425C1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Marcador de posición de imagen 11">
            <a:extLst>
              <a:ext uri="{FF2B5EF4-FFF2-40B4-BE49-F238E27FC236}">
                <a16:creationId xmlns:a16="http://schemas.microsoft.com/office/drawing/2014/main" id="{71194EF8-8B73-4F1D-8F99-CAB16E8EF906}"/>
              </a:ext>
            </a:extLst>
          </p:cNvPr>
          <p:cNvSpPr>
            <a:spLocks noGrp="1"/>
          </p:cNvSpPr>
          <p:nvPr>
            <p:ph type="pic" sz="quarter" idx="13" hasCustomPrompt="1"/>
          </p:nvPr>
        </p:nvSpPr>
        <p:spPr>
          <a:xfrm>
            <a:off x="0" y="0"/>
            <a:ext cx="10555357" cy="6858000"/>
          </a:xfrm>
          <a:custGeom>
            <a:avLst/>
            <a:gdLst>
              <a:gd name="connsiteX0" fmla="*/ 0 w 10555357"/>
              <a:gd name="connsiteY0" fmla="*/ 0 h 6858000"/>
              <a:gd name="connsiteX1" fmla="*/ 10555357 w 10555357"/>
              <a:gd name="connsiteY1" fmla="*/ 0 h 6858000"/>
              <a:gd name="connsiteX2" fmla="*/ 10555357 w 10555357"/>
              <a:gd name="connsiteY2" fmla="*/ 2822713 h 6858000"/>
              <a:gd name="connsiteX3" fmla="*/ 8925339 w 10555357"/>
              <a:gd name="connsiteY3" fmla="*/ 2822713 h 6858000"/>
              <a:gd name="connsiteX4" fmla="*/ 8925339 w 10555357"/>
              <a:gd name="connsiteY4" fmla="*/ 6858000 h 6858000"/>
              <a:gd name="connsiteX5" fmla="*/ 0 w 1055535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5357" h="6858000">
                <a:moveTo>
                  <a:pt x="0" y="0"/>
                </a:moveTo>
                <a:lnTo>
                  <a:pt x="10555357" y="0"/>
                </a:lnTo>
                <a:lnTo>
                  <a:pt x="10555357" y="2822713"/>
                </a:lnTo>
                <a:lnTo>
                  <a:pt x="8925339" y="2822713"/>
                </a:lnTo>
                <a:lnTo>
                  <a:pt x="8925339" y="6858000"/>
                </a:lnTo>
                <a:lnTo>
                  <a:pt x="0" y="6858000"/>
                </a:lnTo>
                <a:close/>
              </a:path>
            </a:pathLst>
          </a:custGeom>
        </p:spPr>
        <p:txBody>
          <a:bodyPr wrap="square">
            <a:noAutofit/>
          </a:bodyPr>
          <a:lstStyle>
            <a:lvl1pPr marL="0" indent="0" algn="r">
              <a:buFontTx/>
              <a:buNone/>
              <a:defRPr sz="1800">
                <a:solidFill>
                  <a:schemeClr val="tx1">
                    <a:lumMod val="65000"/>
                    <a:lumOff val="35000"/>
                  </a:schemeClr>
                </a:solidFill>
                <a:latin typeface="+mn-lt" panose="020B0504020201020104" pitchFamily="34" charset="0"/>
              </a:defRPr>
            </a:lvl1pPr>
          </a:lstStyle>
          <a:p>
            <a:r>
              <a:rPr lang="es-ES" err="1"/>
              <a:t>Insert</a:t>
            </a:r>
            <a:r>
              <a:rPr lang="es-ES"/>
              <a:t> </a:t>
            </a:r>
            <a:r>
              <a:rPr lang="es-ES" err="1"/>
              <a:t>image</a:t>
            </a:r>
            <a:r>
              <a:rPr lang="es-ES"/>
              <a:t> </a:t>
            </a:r>
            <a:r>
              <a:rPr lang="es-ES" err="1"/>
              <a:t>here</a:t>
            </a:r>
            <a:endParaRPr lang="es-ES"/>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465513" y="389313"/>
            <a:ext cx="4386194" cy="2852737"/>
          </a:xfrm>
        </p:spPr>
        <p:txBody>
          <a:bodyPr vert="horz" anchor="t">
            <a:normAutofit/>
          </a:bodyPr>
          <a:lstStyle>
            <a:lvl1pPr>
              <a:lnSpc>
                <a:spcPct val="100000"/>
              </a:lnSpc>
              <a:defRPr lang="en-US" sz="5000" kern="1200" dirty="0">
                <a:solidFill>
                  <a:schemeClr val="accent1"/>
                </a:solidFill>
                <a:latin typeface="+mn-lt" panose="020B0504020201020104" pitchFamily="34" charset="0"/>
                <a:ea typeface="+mj-ea"/>
                <a:cs typeface="+mj-cs"/>
              </a:defRPr>
            </a:lvl1pPr>
          </a:lstStyle>
          <a:p>
            <a:r>
              <a:rPr lang="en-US"/>
              <a:t>Click to edit Master title </a:t>
            </a:r>
            <a:br>
              <a:rPr lang="en-US"/>
            </a:br>
            <a:r>
              <a:rPr lang="en-US"/>
              <a:t>style</a:t>
            </a:r>
            <a:endParaRPr lang="es-ES"/>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6"/>
            <a:ext cx="2789583" cy="2364961"/>
          </a:xfrm>
        </p:spPr>
        <p:txBody>
          <a:bodyPr>
            <a:noAutofit/>
          </a:bodyPr>
          <a:lstStyle>
            <a:lvl1pPr marL="0" indent="0" algn="r">
              <a:buFontTx/>
              <a:buNone/>
              <a:defRPr lang="es-ES" sz="16600" kern="1200" dirty="0">
                <a:solidFill>
                  <a:schemeClr val="accent1"/>
                </a:solidFill>
                <a:latin typeface="+mn-lt" panose="020B0504020201020104" pitchFamily="34" charset="0"/>
                <a:ea typeface="+mn-ea"/>
                <a:cs typeface="+mn-cs"/>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Tree>
    <p:extLst>
      <p:ext uri="{BB962C8B-B14F-4D97-AF65-F5344CB8AC3E}">
        <p14:creationId xmlns:p14="http://schemas.microsoft.com/office/powerpoint/2010/main" val="42508373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F459E1A-A318-4E79-984B-D793097B21BE}"/>
              </a:ext>
            </a:extLst>
          </p:cNvPr>
          <p:cNvGraphicFramePr>
            <a:graphicFrameLocks noChangeAspect="1"/>
          </p:cNvGraphicFramePr>
          <p:nvPr>
            <p:custDataLst>
              <p:tags r:id="rId1"/>
            </p:custDataLst>
            <p:extLst>
              <p:ext uri="{D42A27DB-BD31-4B8C-83A1-F6EECF244321}">
                <p14:modId xmlns:p14="http://schemas.microsoft.com/office/powerpoint/2010/main" val="15876329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2F459E1A-A318-4E79-984B-D793097B21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Content Left"/>
          <p:cNvSpPr>
            <a:spLocks noGrp="1"/>
          </p:cNvSpPr>
          <p:nvPr>
            <p:ph idx="11"/>
          </p:nvPr>
        </p:nvSpPr>
        <p:spPr>
          <a:xfrm>
            <a:off x="457200" y="1399032"/>
            <a:ext cx="54102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Right"/>
          <p:cNvSpPr>
            <a:spLocks noGrp="1"/>
          </p:cNvSpPr>
          <p:nvPr>
            <p:ph idx="12"/>
          </p:nvPr>
        </p:nvSpPr>
        <p:spPr>
          <a:xfrm>
            <a:off x="6324600" y="1399032"/>
            <a:ext cx="5410199"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972379545"/>
      </p:ext>
    </p:extLst>
  </p:cSld>
  <p:clrMapOvr>
    <a:masterClrMapping/>
  </p:clrMapOvr>
  <p:extLst>
    <p:ext uri="{DCECCB84-F9BA-43D5-87BE-67443E8EF086}">
      <p15:sldGuideLst xmlns:p15="http://schemas.microsoft.com/office/powerpoint/2012/main">
        <p15:guide id="1" orient="horz" pos="880">
          <p15:clr>
            <a:srgbClr val="FBAE40"/>
          </p15:clr>
        </p15:guide>
        <p15:guide id="2" pos="3696">
          <p15:clr>
            <a:srgbClr val="FBAE40"/>
          </p15:clr>
        </p15:guide>
        <p15:guide id="5" pos="398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columns with headin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7C12C6A7-57B7-4B4E-A533-2B02A912A9EE}"/>
              </a:ext>
            </a:extLst>
          </p:cNvPr>
          <p:cNvGraphicFramePr>
            <a:graphicFrameLocks noChangeAspect="1"/>
          </p:cNvGraphicFramePr>
          <p:nvPr>
            <p:custDataLst>
              <p:tags r:id="rId1"/>
            </p:custDataLst>
            <p:extLst>
              <p:ext uri="{D42A27DB-BD31-4B8C-83A1-F6EECF244321}">
                <p14:modId xmlns:p14="http://schemas.microsoft.com/office/powerpoint/2010/main" val="1384540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2" name="Object 11" hidden="1">
                        <a:extLst>
                          <a:ext uri="{FF2B5EF4-FFF2-40B4-BE49-F238E27FC236}">
                            <a16:creationId xmlns:a16="http://schemas.microsoft.com/office/drawing/2014/main" id="{7C12C6A7-57B7-4B4E-A533-2B02A912A9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Top"/>
          <p:cNvSpPr>
            <a:spLocks noGrp="1"/>
          </p:cNvSpPr>
          <p:nvPr>
            <p:ph type="body" idx="10" hasCustomPrompt="1"/>
          </p:nvPr>
        </p:nvSpPr>
        <p:spPr>
          <a:xfrm>
            <a:off x="457200" y="1399032"/>
            <a:ext cx="18923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2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Left"/>
          <p:cNvSpPr>
            <a:spLocks noGrp="1"/>
          </p:cNvSpPr>
          <p:nvPr>
            <p:ph type="body" idx="13" hasCustomPrompt="1"/>
          </p:nvPr>
        </p:nvSpPr>
        <p:spPr>
          <a:xfrm>
            <a:off x="2806700" y="1399032"/>
            <a:ext cx="18923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Left"/>
          <p:cNvSpPr>
            <a:spLocks noGrp="1"/>
          </p:cNvSpPr>
          <p:nvPr>
            <p:ph sz="quarter" idx="12"/>
          </p:nvPr>
        </p:nvSpPr>
        <p:spPr>
          <a:xfrm>
            <a:off x="28067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Middle"/>
          <p:cNvSpPr>
            <a:spLocks noGrp="1"/>
          </p:cNvSpPr>
          <p:nvPr>
            <p:ph type="body" idx="15" hasCustomPrompt="1"/>
          </p:nvPr>
        </p:nvSpPr>
        <p:spPr>
          <a:xfrm>
            <a:off x="5156200" y="1399032"/>
            <a:ext cx="1879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Middle"/>
          <p:cNvSpPr>
            <a:spLocks noGrp="1"/>
          </p:cNvSpPr>
          <p:nvPr>
            <p:ph sz="quarter" idx="14"/>
          </p:nvPr>
        </p:nvSpPr>
        <p:spPr>
          <a:xfrm>
            <a:off x="5156200" y="1883664"/>
            <a:ext cx="18796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Middle Right"/>
          <p:cNvSpPr>
            <a:spLocks noGrp="1"/>
          </p:cNvSpPr>
          <p:nvPr>
            <p:ph type="body" idx="17" hasCustomPrompt="1"/>
          </p:nvPr>
        </p:nvSpPr>
        <p:spPr>
          <a:xfrm>
            <a:off x="7493000" y="1399032"/>
            <a:ext cx="18923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0" name="Content Middle Right"/>
          <p:cNvSpPr>
            <a:spLocks noGrp="1"/>
          </p:cNvSpPr>
          <p:nvPr>
            <p:ph sz="quarter" idx="16"/>
          </p:nvPr>
        </p:nvSpPr>
        <p:spPr>
          <a:xfrm>
            <a:off x="74930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0" name="Heading Right">
            <a:extLst>
              <a:ext uri="{FF2B5EF4-FFF2-40B4-BE49-F238E27FC236}">
                <a16:creationId xmlns:a16="http://schemas.microsoft.com/office/drawing/2014/main" id="{28D70AB5-46A8-4A97-AAB4-47C1BD4B837B}"/>
              </a:ext>
            </a:extLst>
          </p:cNvPr>
          <p:cNvSpPr>
            <a:spLocks noGrp="1"/>
          </p:cNvSpPr>
          <p:nvPr>
            <p:ph type="body" idx="18" hasCustomPrompt="1"/>
          </p:nvPr>
        </p:nvSpPr>
        <p:spPr>
          <a:xfrm>
            <a:off x="9842500" y="1399032"/>
            <a:ext cx="18923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21" name="Content Right">
            <a:extLst>
              <a:ext uri="{FF2B5EF4-FFF2-40B4-BE49-F238E27FC236}">
                <a16:creationId xmlns:a16="http://schemas.microsoft.com/office/drawing/2014/main" id="{8E85D35B-391E-43DD-85C1-F96075528789}"/>
              </a:ext>
            </a:extLst>
          </p:cNvPr>
          <p:cNvSpPr>
            <a:spLocks noGrp="1"/>
          </p:cNvSpPr>
          <p:nvPr>
            <p:ph sz="quarter" idx="19"/>
          </p:nvPr>
        </p:nvSpPr>
        <p:spPr>
          <a:xfrm>
            <a:off x="98425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475857599"/>
      </p:ext>
    </p:extLst>
  </p:cSld>
  <p:clrMapOvr>
    <a:masterClrMapping/>
  </p:clrMapOvr>
  <p:extLst>
    <p:ext uri="{DCECCB84-F9BA-43D5-87BE-67443E8EF086}">
      <p15:sldGuideLst xmlns:p15="http://schemas.microsoft.com/office/powerpoint/2012/main">
        <p15:guide id="5" orient="horz" pos="880">
          <p15:clr>
            <a:srgbClr val="FBAE40"/>
          </p15:clr>
        </p15:guide>
        <p15:guide id="6" pos="1480">
          <p15:clr>
            <a:srgbClr val="FBAE40"/>
          </p15:clr>
        </p15:guide>
        <p15:guide id="7" pos="1768">
          <p15:clr>
            <a:srgbClr val="FBAE40"/>
          </p15:clr>
        </p15:guide>
        <p15:guide id="8" pos="2960">
          <p15:clr>
            <a:srgbClr val="FBAE40"/>
          </p15:clr>
        </p15:guide>
        <p15:guide id="9" pos="3248">
          <p15:clr>
            <a:srgbClr val="FBAE40"/>
          </p15:clr>
        </p15:guide>
        <p15:guide id="10" pos="4432">
          <p15:clr>
            <a:srgbClr val="FBAE40"/>
          </p15:clr>
        </p15:guide>
        <p15:guide id="11" pos="4720">
          <p15:clr>
            <a:srgbClr val="FBAE40"/>
          </p15:clr>
        </p15:guide>
        <p15:guide id="12" pos="5912">
          <p15:clr>
            <a:srgbClr val="FBAE40"/>
          </p15:clr>
        </p15:guide>
        <p15:guide id="13" pos="6200">
          <p15:clr>
            <a:srgbClr val="FBAE40"/>
          </p15:clr>
        </p15:guide>
        <p15:guide id="15" orient="horz" pos="1184">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2 heading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DED6AF7-64EB-4005-A994-3F275CB202CF}"/>
              </a:ext>
            </a:extLst>
          </p:cNvPr>
          <p:cNvGraphicFramePr>
            <a:graphicFrameLocks noChangeAspect="1"/>
          </p:cNvGraphicFramePr>
          <p:nvPr>
            <p:custDataLst>
              <p:tags r:id="rId1"/>
            </p:custDataLst>
            <p:extLst>
              <p:ext uri="{D42A27DB-BD31-4B8C-83A1-F6EECF244321}">
                <p14:modId xmlns:p14="http://schemas.microsoft.com/office/powerpoint/2010/main" val="31322105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CDED6AF7-64EB-4005-A994-3F275CB202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5" name="Heading Right"/>
          <p:cNvSpPr>
            <a:spLocks noGrp="1"/>
          </p:cNvSpPr>
          <p:nvPr>
            <p:ph type="body" sz="quarter" idx="13" hasCustomPrompt="1"/>
          </p:nvPr>
        </p:nvSpPr>
        <p:spPr>
          <a:xfrm>
            <a:off x="6324600" y="1399032"/>
            <a:ext cx="5410199"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Tree>
    <p:extLst>
      <p:ext uri="{BB962C8B-B14F-4D97-AF65-F5344CB8AC3E}">
        <p14:creationId xmlns:p14="http://schemas.microsoft.com/office/powerpoint/2010/main" val="1978941582"/>
      </p:ext>
    </p:extLst>
  </p:cSld>
  <p:clrMapOvr>
    <a:masterClrMapping/>
  </p:clrMapOvr>
  <p:extLst>
    <p:ext uri="{DCECCB84-F9BA-43D5-87BE-67443E8EF086}">
      <p15:sldGuideLst xmlns:p15="http://schemas.microsoft.com/office/powerpoint/2012/main">
        <p15:guide id="5" orient="horz" pos="880">
          <p15:clr>
            <a:srgbClr val="FBAE40"/>
          </p15:clr>
        </p15:guide>
        <p15:guide id="6" pos="3696">
          <p15:clr>
            <a:srgbClr val="FBAE40"/>
          </p15:clr>
        </p15:guide>
        <p15:guide id="7" pos="3984">
          <p15:clr>
            <a:srgbClr val="FBAE40"/>
          </p15:clr>
        </p15:guide>
        <p15:guide id="9" orient="horz" pos="1184">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2 columns with headin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9E444D2-8C5A-453F-A84B-A0376F923434}"/>
              </a:ext>
            </a:extLst>
          </p:cNvPr>
          <p:cNvGraphicFramePr>
            <a:graphicFrameLocks noChangeAspect="1"/>
          </p:cNvGraphicFramePr>
          <p:nvPr>
            <p:custDataLst>
              <p:tags r:id="rId1"/>
            </p:custDataLst>
            <p:extLst>
              <p:ext uri="{D42A27DB-BD31-4B8C-83A1-F6EECF244321}">
                <p14:modId xmlns:p14="http://schemas.microsoft.com/office/powerpoint/2010/main" val="28546206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8" name="Object 7" hidden="1">
                        <a:extLst>
                          <a:ext uri="{FF2B5EF4-FFF2-40B4-BE49-F238E27FC236}">
                            <a16:creationId xmlns:a16="http://schemas.microsoft.com/office/drawing/2014/main" id="{29E444D2-8C5A-453F-A84B-A0376F92343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200" y="1883664"/>
            <a:ext cx="54102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p:cNvSpPr>
            <a:spLocks noGrp="1"/>
          </p:cNvSpPr>
          <p:nvPr>
            <p:ph type="body" sz="quarter" idx="13" hasCustomPrompt="1"/>
          </p:nvPr>
        </p:nvSpPr>
        <p:spPr>
          <a:xfrm>
            <a:off x="6324600" y="139903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p:cNvSpPr>
            <a:spLocks noGrp="1"/>
          </p:cNvSpPr>
          <p:nvPr>
            <p:ph sz="quarter" idx="12"/>
          </p:nvPr>
        </p:nvSpPr>
        <p:spPr>
          <a:xfrm>
            <a:off x="6324600" y="1883664"/>
            <a:ext cx="54102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349536752"/>
      </p:ext>
    </p:extLst>
  </p:cSld>
  <p:clrMapOvr>
    <a:masterClrMapping/>
  </p:clrMapOvr>
  <p:extLst>
    <p:ext uri="{DCECCB84-F9BA-43D5-87BE-67443E8EF086}">
      <p15:sldGuideLst xmlns:p15="http://schemas.microsoft.com/office/powerpoint/2012/main">
        <p15:guide id="5" orient="horz" pos="880">
          <p15:clr>
            <a:srgbClr val="FBAE40"/>
          </p15:clr>
        </p15:guide>
        <p15:guide id="6" pos="3696">
          <p15:clr>
            <a:srgbClr val="FBAE40"/>
          </p15:clr>
        </p15:guide>
        <p15:guide id="7" pos="3984">
          <p15:clr>
            <a:srgbClr val="FBAE40"/>
          </p15:clr>
        </p15:guide>
        <p15:guide id="9" orient="horz" pos="1184">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Title and 2 Content with headin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939649F-A260-4E6A-B051-47D2DBD696BD}"/>
              </a:ext>
            </a:extLst>
          </p:cNvPr>
          <p:cNvGraphicFramePr>
            <a:graphicFrameLocks noChangeAspect="1"/>
          </p:cNvGraphicFramePr>
          <p:nvPr>
            <p:custDataLst>
              <p:tags r:id="rId1"/>
            </p:custDataLst>
            <p:extLst>
              <p:ext uri="{D42A27DB-BD31-4B8C-83A1-F6EECF244321}">
                <p14:modId xmlns:p14="http://schemas.microsoft.com/office/powerpoint/2010/main" val="3758610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8" name="Object 7" hidden="1">
                        <a:extLst>
                          <a:ext uri="{FF2B5EF4-FFF2-40B4-BE49-F238E27FC236}">
                            <a16:creationId xmlns:a16="http://schemas.microsoft.com/office/drawing/2014/main" id="{7939649F-A260-4E6A-B051-47D2DBD696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Top"/>
          <p:cNvSpPr>
            <a:spLocks noGrp="1"/>
          </p:cNvSpPr>
          <p:nvPr>
            <p:ph type="body" idx="10" hasCustomPrompt="1"/>
          </p:nvPr>
        </p:nvSpPr>
        <p:spPr>
          <a:xfrm>
            <a:off x="457200" y="1399032"/>
            <a:ext cx="11277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lvl3pPr>
            <a:lvl4pPr marL="0" indent="0">
              <a:spcBef>
                <a:spcPts val="0"/>
              </a:spcBef>
              <a:buFont typeface="+mn-lt" panose="020B0604020202020204" pitchFamily="34" charset="0"/>
              <a:buChar char="​"/>
              <a:defRPr sz="1400"/>
            </a:lvl4pPr>
            <a:lvl5pPr marL="0" indent="0">
              <a:spcBef>
                <a:spcPts val="0"/>
              </a:spcBef>
              <a:buFont typeface="+mn-lt" panose="020B0604020202020204" pitchFamily="34" charset="0"/>
              <a:buChar char="​"/>
              <a:defRPr sz="1400"/>
            </a:lvl5pPr>
            <a:lvl6pPr marL="0" indent="0">
              <a:spcBef>
                <a:spcPts val="0"/>
              </a:spcBef>
              <a:buFont typeface="+mn-lt" panose="020B0604020202020204" pitchFamily="34" charset="0"/>
              <a:buChar char="​"/>
              <a:defRPr sz="1400"/>
            </a:lvl6pPr>
            <a:lvl7pPr marL="0" indent="0">
              <a:spcBef>
                <a:spcPts val="0"/>
              </a:spcBef>
              <a:buFont typeface="+mn-lt" panose="020B0604020202020204" pitchFamily="34" charset="0"/>
              <a:buChar char="​"/>
              <a:defRPr sz="1400"/>
            </a:lvl7pPr>
            <a:lvl8pPr marL="0" indent="0">
              <a:spcBef>
                <a:spcPts val="0"/>
              </a:spcBef>
              <a:buFont typeface="+mn-lt" panose="020B0604020202020204" pitchFamily="34" charset="0"/>
              <a:buChar char="​"/>
              <a:defRPr sz="1400"/>
            </a:lvl8pPr>
            <a:lvl9pPr marL="0" indent="0">
              <a:spcBef>
                <a:spcPts val="0"/>
              </a:spcBef>
              <a:buFont typeface="+mn-lt" panose="020B0604020202020204" pitchFamily="34" charset="0"/>
              <a:buChar char="​"/>
              <a:defRPr sz="1400"/>
            </a:lvl9pPr>
          </a:lstStyle>
          <a:p>
            <a:pPr lvl="0"/>
            <a:r>
              <a:t>Heading 14 pt</a:t>
            </a:r>
          </a:p>
          <a:p>
            <a:pPr lvl="1"/>
            <a:r>
              <a:t>Subheading 14 pt</a:t>
            </a:r>
          </a:p>
        </p:txBody>
      </p:sp>
      <p:sp>
        <p:nvSpPr>
          <p:cNvPr id="4" name="Content Top"/>
          <p:cNvSpPr>
            <a:spLocks noGrp="1"/>
          </p:cNvSpPr>
          <p:nvPr>
            <p:ph idx="11"/>
          </p:nvPr>
        </p:nvSpPr>
        <p:spPr>
          <a:xfrm>
            <a:off x="457200" y="1883664"/>
            <a:ext cx="112776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Bottom"/>
          <p:cNvSpPr>
            <a:spLocks noGrp="1"/>
          </p:cNvSpPr>
          <p:nvPr>
            <p:ph type="body" idx="13" hasCustomPrompt="1"/>
          </p:nvPr>
        </p:nvSpPr>
        <p:spPr>
          <a:xfrm>
            <a:off x="457200" y="4005072"/>
            <a:ext cx="11277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lvl3pPr>
            <a:lvl4pPr marL="0" indent="0">
              <a:spcBef>
                <a:spcPts val="0"/>
              </a:spcBef>
              <a:buFont typeface="+mn-lt" panose="020B0604020202020204" pitchFamily="34" charset="0"/>
              <a:buChar char="​"/>
              <a:defRPr sz="1400"/>
            </a:lvl4pPr>
            <a:lvl5pPr marL="0" indent="0">
              <a:spcBef>
                <a:spcPts val="0"/>
              </a:spcBef>
              <a:buFont typeface="+mn-lt" panose="020B0604020202020204" pitchFamily="34" charset="0"/>
              <a:buChar char="​"/>
              <a:defRPr sz="1400"/>
            </a:lvl5pPr>
            <a:lvl6pPr marL="0" indent="0">
              <a:spcBef>
                <a:spcPts val="0"/>
              </a:spcBef>
              <a:buFont typeface="+mn-lt" panose="020B0604020202020204" pitchFamily="34" charset="0"/>
              <a:buChar char="​"/>
              <a:defRPr sz="1400"/>
            </a:lvl6pPr>
            <a:lvl7pPr marL="0" indent="0">
              <a:spcBef>
                <a:spcPts val="0"/>
              </a:spcBef>
              <a:buFont typeface="+mn-lt" panose="020B0604020202020204" pitchFamily="34" charset="0"/>
              <a:buChar char="​"/>
              <a:defRPr sz="1400"/>
            </a:lvl7pPr>
            <a:lvl8pPr marL="0" indent="0">
              <a:spcBef>
                <a:spcPts val="0"/>
              </a:spcBef>
              <a:buFont typeface="+mn-lt" panose="020B0604020202020204" pitchFamily="34" charset="0"/>
              <a:buChar char="​"/>
              <a:defRPr sz="1400"/>
            </a:lvl8pPr>
            <a:lvl9pPr marL="0" indent="0">
              <a:spcBef>
                <a:spcPts val="0"/>
              </a:spcBef>
              <a:buFont typeface="+mn-lt" panose="020B0604020202020204" pitchFamily="34" charset="0"/>
              <a:buChar char="​"/>
              <a:defRPr sz="1400"/>
            </a:lvl9pPr>
          </a:lstStyle>
          <a:p>
            <a:pPr lvl="0"/>
            <a:r>
              <a:t>Heading 14 pt</a:t>
            </a:r>
          </a:p>
          <a:p>
            <a:pPr lvl="1"/>
            <a:r>
              <a:t>Subheading 14 pt</a:t>
            </a:r>
          </a:p>
        </p:txBody>
      </p:sp>
      <p:sp>
        <p:nvSpPr>
          <p:cNvPr id="6" name="Content Bottom"/>
          <p:cNvSpPr>
            <a:spLocks noGrp="1"/>
          </p:cNvSpPr>
          <p:nvPr>
            <p:ph idx="12"/>
          </p:nvPr>
        </p:nvSpPr>
        <p:spPr>
          <a:xfrm>
            <a:off x="457200" y="4489704"/>
            <a:ext cx="112776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960374701"/>
      </p:ext>
    </p:extLst>
  </p:cSld>
  <p:clrMapOvr>
    <a:masterClrMapping/>
  </p:clrMapOvr>
  <p:extLst>
    <p:ext uri="{DCECCB84-F9BA-43D5-87BE-67443E8EF086}">
      <p15:sldGuideLst xmlns:p15="http://schemas.microsoft.com/office/powerpoint/2012/main">
        <p15:guide id="3" orient="horz" pos="2523">
          <p15:clr>
            <a:srgbClr val="FBAE40"/>
          </p15:clr>
        </p15:guide>
        <p15:guide id="5" orient="horz" pos="880">
          <p15:clr>
            <a:srgbClr val="FBAE40"/>
          </p15:clr>
        </p15:guide>
        <p15:guide id="6" orient="horz" pos="2832">
          <p15:clr>
            <a:srgbClr val="FBAE40"/>
          </p15:clr>
        </p15:guide>
        <p15:guide id="8" orient="horz" pos="1184">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26AC5DC-5D4D-4B16-8399-863EC2F104BD}"/>
              </a:ext>
            </a:extLst>
          </p:cNvPr>
          <p:cNvGraphicFramePr>
            <a:graphicFrameLocks noChangeAspect="1"/>
          </p:cNvGraphicFramePr>
          <p:nvPr>
            <p:custDataLst>
              <p:tags r:id="rId1"/>
            </p:custDataLst>
            <p:extLst>
              <p:ext uri="{D42A27DB-BD31-4B8C-83A1-F6EECF244321}">
                <p14:modId xmlns:p14="http://schemas.microsoft.com/office/powerpoint/2010/main" val="1658197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8" name="Object 7" hidden="1">
                        <a:extLst>
                          <a:ext uri="{FF2B5EF4-FFF2-40B4-BE49-F238E27FC236}">
                            <a16:creationId xmlns:a16="http://schemas.microsoft.com/office/drawing/2014/main" id="{926AC5DC-5D4D-4B16-8399-863EC2F104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2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p:cNvSpPr>
            <a:spLocks noGrp="1"/>
          </p:cNvSpPr>
          <p:nvPr>
            <p:ph type="body" sz="quarter" idx="13" hasCustomPrompt="1"/>
          </p:nvPr>
        </p:nvSpPr>
        <p:spPr>
          <a:xfrm>
            <a:off x="4368799" y="1399032"/>
            <a:ext cx="73660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p:cNvSpPr>
            <a:spLocks noGrp="1"/>
          </p:cNvSpPr>
          <p:nvPr>
            <p:ph sz="quarter" idx="12"/>
          </p:nvPr>
        </p:nvSpPr>
        <p:spPr>
          <a:xfrm>
            <a:off x="4368799" y="1883664"/>
            <a:ext cx="73660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673688171"/>
      </p:ext>
    </p:extLst>
  </p:cSld>
  <p:clrMapOvr>
    <a:masterClrMapping/>
  </p:clrMapOvr>
  <p:extLst>
    <p:ext uri="{DCECCB84-F9BA-43D5-87BE-67443E8EF086}">
      <p15:sldGuideLst xmlns:p15="http://schemas.microsoft.com/office/powerpoint/2012/main">
        <p15:guide id="5" orient="horz" pos="880">
          <p15:clr>
            <a:srgbClr val="FBAE40"/>
          </p15:clr>
        </p15:guide>
        <p15:guide id="6" pos="2464">
          <p15:clr>
            <a:srgbClr val="FBAE40"/>
          </p15:clr>
        </p15:guide>
        <p15:guide id="7" pos="2752">
          <p15:clr>
            <a:srgbClr val="FBAE40"/>
          </p15:clr>
        </p15:guide>
        <p15:guide id="9" orient="horz" pos="1184">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2 columns 2/3 spli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8EFEF8D-A57B-4232-9BC3-94FD92B2B4FF}"/>
              </a:ext>
            </a:extLst>
          </p:cNvPr>
          <p:cNvGraphicFramePr>
            <a:graphicFrameLocks noChangeAspect="1"/>
          </p:cNvGraphicFramePr>
          <p:nvPr>
            <p:custDataLst>
              <p:tags r:id="rId1"/>
            </p:custDataLst>
            <p:extLst>
              <p:ext uri="{D42A27DB-BD31-4B8C-83A1-F6EECF244321}">
                <p14:modId xmlns:p14="http://schemas.microsoft.com/office/powerpoint/2010/main" val="26713004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8" name="Object 7" hidden="1">
                        <a:extLst>
                          <a:ext uri="{FF2B5EF4-FFF2-40B4-BE49-F238E27FC236}">
                            <a16:creationId xmlns:a16="http://schemas.microsoft.com/office/drawing/2014/main" id="{88EFEF8D-A57B-4232-9BC3-94FD92B2B4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199" y="1399032"/>
            <a:ext cx="73660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199" y="1883664"/>
            <a:ext cx="73660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p:cNvSpPr>
            <a:spLocks noGrp="1"/>
          </p:cNvSpPr>
          <p:nvPr>
            <p:ph type="body" sz="quarter" idx="13" hasCustomPrompt="1"/>
          </p:nvPr>
        </p:nvSpPr>
        <p:spPr>
          <a:xfrm>
            <a:off x="82804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p:cNvSpPr>
            <a:spLocks noGrp="1"/>
          </p:cNvSpPr>
          <p:nvPr>
            <p:ph sz="quarter" idx="12"/>
          </p:nvPr>
        </p:nvSpPr>
        <p:spPr>
          <a:xfrm>
            <a:off x="82804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57833523"/>
      </p:ext>
    </p:extLst>
  </p:cSld>
  <p:clrMapOvr>
    <a:masterClrMapping/>
  </p:clrMapOvr>
  <p:extLst>
    <p:ext uri="{DCECCB84-F9BA-43D5-87BE-67443E8EF086}">
      <p15:sldGuideLst xmlns:p15="http://schemas.microsoft.com/office/powerpoint/2012/main">
        <p15:guide id="5" orient="horz" pos="880">
          <p15:clr>
            <a:srgbClr val="FBAE40"/>
          </p15:clr>
        </p15:guide>
        <p15:guide id="6" pos="4928">
          <p15:clr>
            <a:srgbClr val="FBAE40"/>
          </p15:clr>
        </p15:guide>
        <p15:guide id="7" pos="5216">
          <p15:clr>
            <a:srgbClr val="FBAE40"/>
          </p15:clr>
        </p15:guide>
        <p15:guide id="9" orient="horz" pos="1184">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60F8357-E706-4441-B5E6-2052E04F5B77}"/>
              </a:ext>
            </a:extLst>
          </p:cNvPr>
          <p:cNvGraphicFramePr>
            <a:graphicFrameLocks noChangeAspect="1"/>
          </p:cNvGraphicFramePr>
          <p:nvPr>
            <p:custDataLst>
              <p:tags r:id="rId1"/>
            </p:custDataLst>
            <p:extLst>
              <p:ext uri="{D42A27DB-BD31-4B8C-83A1-F6EECF244321}">
                <p14:modId xmlns:p14="http://schemas.microsoft.com/office/powerpoint/2010/main" val="1831390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5" name="Object 4" hidden="1">
                        <a:extLst>
                          <a:ext uri="{FF2B5EF4-FFF2-40B4-BE49-F238E27FC236}">
                            <a16:creationId xmlns:a16="http://schemas.microsoft.com/office/drawing/2014/main" id="{E60F8357-E706-4441-B5E6-2052E04F5B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4" name="Content Left"/>
          <p:cNvSpPr>
            <a:spLocks noGrp="1"/>
          </p:cNvSpPr>
          <p:nvPr>
            <p:ph sz="half" idx="11"/>
          </p:nvPr>
        </p:nvSpPr>
        <p:spPr>
          <a:xfrm>
            <a:off x="457200" y="1399032"/>
            <a:ext cx="34544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Middle"/>
          <p:cNvSpPr>
            <a:spLocks noGrp="1"/>
          </p:cNvSpPr>
          <p:nvPr>
            <p:ph sz="quarter" idx="12"/>
          </p:nvPr>
        </p:nvSpPr>
        <p:spPr>
          <a:xfrm>
            <a:off x="4368799" y="1399032"/>
            <a:ext cx="34544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Right"/>
          <p:cNvSpPr>
            <a:spLocks noGrp="1"/>
          </p:cNvSpPr>
          <p:nvPr>
            <p:ph sz="quarter" idx="14"/>
          </p:nvPr>
        </p:nvSpPr>
        <p:spPr>
          <a:xfrm>
            <a:off x="8280400" y="1399032"/>
            <a:ext cx="34544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449323136"/>
      </p:ext>
    </p:extLst>
  </p:cSld>
  <p:clrMapOvr>
    <a:masterClrMapping/>
  </p:clrMapOvr>
  <p:extLst>
    <p:ext uri="{DCECCB84-F9BA-43D5-87BE-67443E8EF086}">
      <p15:sldGuideLst xmlns:p15="http://schemas.microsoft.com/office/powerpoint/2012/main">
        <p15:guide id="1" orient="horz" pos="880">
          <p15:clr>
            <a:srgbClr val="FBAE40"/>
          </p15:clr>
        </p15:guide>
        <p15:guide id="2" pos="5216">
          <p15:clr>
            <a:srgbClr val="FBAE40"/>
          </p15:clr>
        </p15:guide>
        <p15:guide id="4" pos="2752">
          <p15:clr>
            <a:srgbClr val="FBAE40"/>
          </p15:clr>
        </p15:guide>
        <p15:guide id="5" pos="4928">
          <p15:clr>
            <a:srgbClr val="FBAE40"/>
          </p15:clr>
        </p15:guide>
        <p15:guide id="6" pos="2464">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 heading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B62A85F-D818-45ED-8209-6E033B525017}"/>
              </a:ext>
            </a:extLst>
          </p:cNvPr>
          <p:cNvGraphicFramePr>
            <a:graphicFrameLocks noChangeAspect="1"/>
          </p:cNvGraphicFramePr>
          <p:nvPr>
            <p:custDataLst>
              <p:tags r:id="rId1"/>
            </p:custDataLst>
            <p:extLst>
              <p:ext uri="{D42A27DB-BD31-4B8C-83A1-F6EECF244321}">
                <p14:modId xmlns:p14="http://schemas.microsoft.com/office/powerpoint/2010/main" val="3269557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EB62A85F-D818-45ED-8209-6E033B5250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5" name="Heading Middle"/>
          <p:cNvSpPr>
            <a:spLocks noGrp="1"/>
          </p:cNvSpPr>
          <p:nvPr>
            <p:ph type="body" sz="quarter" idx="13" hasCustomPrompt="1"/>
          </p:nvPr>
        </p:nvSpPr>
        <p:spPr>
          <a:xfrm>
            <a:off x="4368800" y="1399032"/>
            <a:ext cx="3454399"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7" name="Heading Right"/>
          <p:cNvSpPr>
            <a:spLocks noGrp="1"/>
          </p:cNvSpPr>
          <p:nvPr>
            <p:ph type="body" sz="quarter" idx="15" hasCustomPrompt="1"/>
          </p:nvPr>
        </p:nvSpPr>
        <p:spPr>
          <a:xfrm>
            <a:off x="82804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Tree>
    <p:extLst>
      <p:ext uri="{BB962C8B-B14F-4D97-AF65-F5344CB8AC3E}">
        <p14:creationId xmlns:p14="http://schemas.microsoft.com/office/powerpoint/2010/main" val="2257621496"/>
      </p:ext>
    </p:extLst>
  </p:cSld>
  <p:clrMapOvr>
    <a:masterClrMapping/>
  </p:clrMapOvr>
  <p:extLst>
    <p:ext uri="{DCECCB84-F9BA-43D5-87BE-67443E8EF086}">
      <p15:sldGuideLst xmlns:p15="http://schemas.microsoft.com/office/powerpoint/2012/main">
        <p15:guide id="7" orient="horz" pos="880">
          <p15:clr>
            <a:srgbClr val="FBAE40"/>
          </p15:clr>
        </p15:guide>
        <p15:guide id="8" pos="5216">
          <p15:clr>
            <a:srgbClr val="FBAE40"/>
          </p15:clr>
        </p15:guide>
        <p15:guide id="10" pos="2752">
          <p15:clr>
            <a:srgbClr val="FBAE40"/>
          </p15:clr>
        </p15:guide>
        <p15:guide id="11" pos="4928">
          <p15:clr>
            <a:srgbClr val="FBAE40"/>
          </p15:clr>
        </p15:guide>
        <p15:guide id="12" pos="2464">
          <p15:clr>
            <a:srgbClr val="FBAE40"/>
          </p15:clr>
        </p15:guide>
        <p15:guide id="14" orient="horz" pos="1184">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3 columns with headin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78AD0927-D459-41A5-A8C1-8B93E5A6875F}"/>
              </a:ext>
            </a:extLst>
          </p:cNvPr>
          <p:cNvGraphicFramePr>
            <a:graphicFrameLocks noChangeAspect="1"/>
          </p:cNvGraphicFramePr>
          <p:nvPr>
            <p:custDataLst>
              <p:tags r:id="rId1"/>
            </p:custDataLst>
            <p:extLst>
              <p:ext uri="{D42A27DB-BD31-4B8C-83A1-F6EECF244321}">
                <p14:modId xmlns:p14="http://schemas.microsoft.com/office/powerpoint/2010/main" val="3706609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0" name="Object 9" hidden="1">
                        <a:extLst>
                          <a:ext uri="{FF2B5EF4-FFF2-40B4-BE49-F238E27FC236}">
                            <a16:creationId xmlns:a16="http://schemas.microsoft.com/office/drawing/2014/main" id="{78AD0927-D459-41A5-A8C1-8B93E5A687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p:cNvSpPr>
            <a:spLocks noGrp="1"/>
          </p:cNvSpPr>
          <p:nvPr>
            <p:ph sz="half" idx="11"/>
          </p:nvPr>
        </p:nvSpPr>
        <p:spPr>
          <a:xfrm>
            <a:off x="4572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p:cNvSpPr>
            <a:spLocks noGrp="1"/>
          </p:cNvSpPr>
          <p:nvPr>
            <p:ph type="body" sz="quarter" idx="13" hasCustomPrompt="1"/>
          </p:nvPr>
        </p:nvSpPr>
        <p:spPr>
          <a:xfrm>
            <a:off x="4368799"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p:cNvSpPr>
            <a:spLocks noGrp="1"/>
          </p:cNvSpPr>
          <p:nvPr>
            <p:ph sz="quarter" idx="12"/>
          </p:nvPr>
        </p:nvSpPr>
        <p:spPr>
          <a:xfrm>
            <a:off x="4368799"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Right"/>
          <p:cNvSpPr>
            <a:spLocks noGrp="1"/>
          </p:cNvSpPr>
          <p:nvPr>
            <p:ph type="body" sz="quarter" idx="15" hasCustomPrompt="1"/>
          </p:nvPr>
        </p:nvSpPr>
        <p:spPr>
          <a:xfrm>
            <a:off x="82804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Right"/>
          <p:cNvSpPr>
            <a:spLocks noGrp="1"/>
          </p:cNvSpPr>
          <p:nvPr>
            <p:ph sz="quarter" idx="14"/>
          </p:nvPr>
        </p:nvSpPr>
        <p:spPr>
          <a:xfrm>
            <a:off x="8280400" y="1883664"/>
            <a:ext cx="34544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586784972"/>
      </p:ext>
    </p:extLst>
  </p:cSld>
  <p:clrMapOvr>
    <a:masterClrMapping/>
  </p:clrMapOvr>
  <p:extLst>
    <p:ext uri="{DCECCB84-F9BA-43D5-87BE-67443E8EF086}">
      <p15:sldGuideLst xmlns:p15="http://schemas.microsoft.com/office/powerpoint/2012/main">
        <p15:guide id="7" orient="horz" pos="880">
          <p15:clr>
            <a:srgbClr val="FBAE40"/>
          </p15:clr>
        </p15:guide>
        <p15:guide id="8" pos="2464">
          <p15:clr>
            <a:srgbClr val="FBAE40"/>
          </p15:clr>
        </p15:guide>
        <p15:guide id="9" pos="2752">
          <p15:clr>
            <a:srgbClr val="FBAE40"/>
          </p15:clr>
        </p15:guide>
        <p15:guide id="10" pos="4928">
          <p15:clr>
            <a:srgbClr val="FBAE40"/>
          </p15:clr>
        </p15:guide>
        <p15:guide id="11" pos="5216">
          <p15:clr>
            <a:srgbClr val="FBAE40"/>
          </p15:clr>
        </p15:guide>
        <p15:guide id="13" orient="horz" pos="1184">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4 columns with headin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96BF001D-594A-41EE-A437-3C6F801CA54E}"/>
              </a:ext>
            </a:extLst>
          </p:cNvPr>
          <p:cNvGraphicFramePr>
            <a:graphicFrameLocks noChangeAspect="1"/>
          </p:cNvGraphicFramePr>
          <p:nvPr>
            <p:custDataLst>
              <p:tags r:id="rId1"/>
            </p:custDataLst>
            <p:extLst>
              <p:ext uri="{D42A27DB-BD31-4B8C-83A1-F6EECF244321}">
                <p14:modId xmlns:p14="http://schemas.microsoft.com/office/powerpoint/2010/main" val="2245469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2" name="Object 11" hidden="1">
                        <a:extLst>
                          <a:ext uri="{FF2B5EF4-FFF2-40B4-BE49-F238E27FC236}">
                            <a16:creationId xmlns:a16="http://schemas.microsoft.com/office/drawing/2014/main" id="{96BF001D-594A-41EE-A437-3C6F801CA5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Top"/>
          <p:cNvSpPr>
            <a:spLocks noGrp="1"/>
          </p:cNvSpPr>
          <p:nvPr>
            <p:ph type="body" idx="10" hasCustomPrompt="1"/>
          </p:nvPr>
        </p:nvSpPr>
        <p:spPr>
          <a:xfrm>
            <a:off x="457199" y="1399032"/>
            <a:ext cx="24765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199"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Left"/>
          <p:cNvSpPr>
            <a:spLocks noGrp="1"/>
          </p:cNvSpPr>
          <p:nvPr>
            <p:ph type="body" idx="13" hasCustomPrompt="1"/>
          </p:nvPr>
        </p:nvSpPr>
        <p:spPr>
          <a:xfrm>
            <a:off x="3390900" y="1399032"/>
            <a:ext cx="24765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Left"/>
          <p:cNvSpPr>
            <a:spLocks noGrp="1"/>
          </p:cNvSpPr>
          <p:nvPr>
            <p:ph sz="quarter" idx="12"/>
          </p:nvPr>
        </p:nvSpPr>
        <p:spPr>
          <a:xfrm>
            <a:off x="3390900"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Middle Right"/>
          <p:cNvSpPr>
            <a:spLocks noGrp="1"/>
          </p:cNvSpPr>
          <p:nvPr>
            <p:ph type="body" idx="15" hasCustomPrompt="1"/>
          </p:nvPr>
        </p:nvSpPr>
        <p:spPr>
          <a:xfrm>
            <a:off x="6324600" y="1399032"/>
            <a:ext cx="24765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Middle Right"/>
          <p:cNvSpPr>
            <a:spLocks noGrp="1"/>
          </p:cNvSpPr>
          <p:nvPr>
            <p:ph sz="quarter" idx="14"/>
          </p:nvPr>
        </p:nvSpPr>
        <p:spPr>
          <a:xfrm>
            <a:off x="6324600"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Right"/>
          <p:cNvSpPr>
            <a:spLocks noGrp="1"/>
          </p:cNvSpPr>
          <p:nvPr>
            <p:ph type="body" idx="17" hasCustomPrompt="1"/>
          </p:nvPr>
        </p:nvSpPr>
        <p:spPr>
          <a:xfrm>
            <a:off x="9258300" y="1399032"/>
            <a:ext cx="24765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0" name="Content Right"/>
          <p:cNvSpPr>
            <a:spLocks noGrp="1"/>
          </p:cNvSpPr>
          <p:nvPr>
            <p:ph sz="quarter" idx="16"/>
          </p:nvPr>
        </p:nvSpPr>
        <p:spPr>
          <a:xfrm>
            <a:off x="9258300" y="1883664"/>
            <a:ext cx="24765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362016945"/>
      </p:ext>
    </p:extLst>
  </p:cSld>
  <p:clrMapOvr>
    <a:masterClrMapping/>
  </p:clrMapOvr>
  <p:extLst>
    <p:ext uri="{DCECCB84-F9BA-43D5-87BE-67443E8EF086}">
      <p15:sldGuideLst xmlns:p15="http://schemas.microsoft.com/office/powerpoint/2012/main">
        <p15:guide id="5" orient="horz" pos="880">
          <p15:clr>
            <a:srgbClr val="FBAE40"/>
          </p15:clr>
        </p15:guide>
        <p15:guide id="10" pos="2136">
          <p15:clr>
            <a:srgbClr val="FBAE40"/>
          </p15:clr>
        </p15:guide>
        <p15:guide id="11" pos="3696">
          <p15:clr>
            <a:srgbClr val="FBAE40"/>
          </p15:clr>
        </p15:guide>
        <p15:guide id="12" pos="1848">
          <p15:clr>
            <a:srgbClr val="FBAE40"/>
          </p15:clr>
        </p15:guide>
        <p15:guide id="13" pos="3984">
          <p15:clr>
            <a:srgbClr val="FBAE40"/>
          </p15:clr>
        </p15:guide>
        <p15:guide id="14" pos="5544">
          <p15:clr>
            <a:srgbClr val="FBAE40"/>
          </p15:clr>
        </p15:guide>
        <p15:guide id="15" pos="5832">
          <p15:clr>
            <a:srgbClr val="FBAE40"/>
          </p15:clr>
        </p15:guide>
        <p15:guide id="17" orient="horz" pos="1184">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5 columns with headin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7C12C6A7-57B7-4B4E-A533-2B02A912A9EE}"/>
              </a:ext>
            </a:extLst>
          </p:cNvPr>
          <p:cNvGraphicFramePr>
            <a:graphicFrameLocks noChangeAspect="1"/>
          </p:cNvGraphicFramePr>
          <p:nvPr>
            <p:custDataLst>
              <p:tags r:id="rId1"/>
            </p:custDataLst>
            <p:extLst>
              <p:ext uri="{D42A27DB-BD31-4B8C-83A1-F6EECF244321}">
                <p14:modId xmlns:p14="http://schemas.microsoft.com/office/powerpoint/2010/main" val="1384540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2" name="Object 11" hidden="1">
                        <a:extLst>
                          <a:ext uri="{FF2B5EF4-FFF2-40B4-BE49-F238E27FC236}">
                            <a16:creationId xmlns:a16="http://schemas.microsoft.com/office/drawing/2014/main" id="{7C12C6A7-57B7-4B4E-A533-2B02A912A9E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Top"/>
          <p:cNvSpPr>
            <a:spLocks noGrp="1"/>
          </p:cNvSpPr>
          <p:nvPr>
            <p:ph type="body" idx="10" hasCustomPrompt="1"/>
          </p:nvPr>
        </p:nvSpPr>
        <p:spPr>
          <a:xfrm>
            <a:off x="457200" y="1399032"/>
            <a:ext cx="18923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2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Left"/>
          <p:cNvSpPr>
            <a:spLocks noGrp="1"/>
          </p:cNvSpPr>
          <p:nvPr>
            <p:ph type="body" idx="13" hasCustomPrompt="1"/>
          </p:nvPr>
        </p:nvSpPr>
        <p:spPr>
          <a:xfrm>
            <a:off x="2806700" y="1399032"/>
            <a:ext cx="18923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Left"/>
          <p:cNvSpPr>
            <a:spLocks noGrp="1"/>
          </p:cNvSpPr>
          <p:nvPr>
            <p:ph sz="quarter" idx="12"/>
          </p:nvPr>
        </p:nvSpPr>
        <p:spPr>
          <a:xfrm>
            <a:off x="28067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Middle"/>
          <p:cNvSpPr>
            <a:spLocks noGrp="1"/>
          </p:cNvSpPr>
          <p:nvPr>
            <p:ph type="body" idx="15" hasCustomPrompt="1"/>
          </p:nvPr>
        </p:nvSpPr>
        <p:spPr>
          <a:xfrm>
            <a:off x="5156200" y="1399032"/>
            <a:ext cx="1879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Middle"/>
          <p:cNvSpPr>
            <a:spLocks noGrp="1"/>
          </p:cNvSpPr>
          <p:nvPr>
            <p:ph sz="quarter" idx="14"/>
          </p:nvPr>
        </p:nvSpPr>
        <p:spPr>
          <a:xfrm>
            <a:off x="5156200" y="1883664"/>
            <a:ext cx="18796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Middle Right"/>
          <p:cNvSpPr>
            <a:spLocks noGrp="1"/>
          </p:cNvSpPr>
          <p:nvPr>
            <p:ph type="body" idx="17" hasCustomPrompt="1"/>
          </p:nvPr>
        </p:nvSpPr>
        <p:spPr>
          <a:xfrm>
            <a:off x="7493000" y="1399032"/>
            <a:ext cx="18923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0" name="Content Middle Right"/>
          <p:cNvSpPr>
            <a:spLocks noGrp="1"/>
          </p:cNvSpPr>
          <p:nvPr>
            <p:ph sz="quarter" idx="16"/>
          </p:nvPr>
        </p:nvSpPr>
        <p:spPr>
          <a:xfrm>
            <a:off x="74930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0" name="Heading Right">
            <a:extLst>
              <a:ext uri="{FF2B5EF4-FFF2-40B4-BE49-F238E27FC236}">
                <a16:creationId xmlns:a16="http://schemas.microsoft.com/office/drawing/2014/main" id="{28D70AB5-46A8-4A97-AAB4-47C1BD4B837B}"/>
              </a:ext>
            </a:extLst>
          </p:cNvPr>
          <p:cNvSpPr>
            <a:spLocks noGrp="1"/>
          </p:cNvSpPr>
          <p:nvPr>
            <p:ph type="body" idx="18" hasCustomPrompt="1"/>
          </p:nvPr>
        </p:nvSpPr>
        <p:spPr>
          <a:xfrm>
            <a:off x="9842500" y="1399032"/>
            <a:ext cx="18923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21" name="Content Right">
            <a:extLst>
              <a:ext uri="{FF2B5EF4-FFF2-40B4-BE49-F238E27FC236}">
                <a16:creationId xmlns:a16="http://schemas.microsoft.com/office/drawing/2014/main" id="{8E85D35B-391E-43DD-85C1-F96075528789}"/>
              </a:ext>
            </a:extLst>
          </p:cNvPr>
          <p:cNvSpPr>
            <a:spLocks noGrp="1"/>
          </p:cNvSpPr>
          <p:nvPr>
            <p:ph sz="quarter" idx="19"/>
          </p:nvPr>
        </p:nvSpPr>
        <p:spPr>
          <a:xfrm>
            <a:off x="9842500" y="1883664"/>
            <a:ext cx="18923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152036166"/>
      </p:ext>
    </p:extLst>
  </p:cSld>
  <p:clrMapOvr>
    <a:masterClrMapping/>
  </p:clrMapOvr>
  <p:extLst>
    <p:ext uri="{DCECCB84-F9BA-43D5-87BE-67443E8EF086}">
      <p15:sldGuideLst xmlns:p15="http://schemas.microsoft.com/office/powerpoint/2012/main">
        <p15:guide id="5" orient="horz" pos="880">
          <p15:clr>
            <a:srgbClr val="FBAE40"/>
          </p15:clr>
        </p15:guide>
        <p15:guide id="6" pos="1480">
          <p15:clr>
            <a:srgbClr val="FBAE40"/>
          </p15:clr>
        </p15:guide>
        <p15:guide id="7" pos="1768">
          <p15:clr>
            <a:srgbClr val="FBAE40"/>
          </p15:clr>
        </p15:guide>
        <p15:guide id="8" pos="2960">
          <p15:clr>
            <a:srgbClr val="FBAE40"/>
          </p15:clr>
        </p15:guide>
        <p15:guide id="9" pos="3248">
          <p15:clr>
            <a:srgbClr val="FBAE40"/>
          </p15:clr>
        </p15:guide>
        <p15:guide id="10" pos="4432">
          <p15:clr>
            <a:srgbClr val="FBAE40"/>
          </p15:clr>
        </p15:guide>
        <p15:guide id="11" pos="4720">
          <p15:clr>
            <a:srgbClr val="FBAE40"/>
          </p15:clr>
        </p15:guide>
        <p15:guide id="12" pos="5912">
          <p15:clr>
            <a:srgbClr val="FBAE40"/>
          </p15:clr>
        </p15:guide>
        <p15:guide id="13" pos="6200">
          <p15:clr>
            <a:srgbClr val="FBAE40"/>
          </p15:clr>
        </p15:guide>
        <p15:guide id="15" orient="horz" pos="118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textboxes with headin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BDFFAC9D-57A1-48AC-8553-105542B4A32B}"/>
              </a:ext>
            </a:extLst>
          </p:cNvPr>
          <p:cNvGraphicFramePr>
            <a:graphicFrameLocks noChangeAspect="1"/>
          </p:cNvGraphicFramePr>
          <p:nvPr>
            <p:custDataLst>
              <p:tags r:id="rId1"/>
            </p:custDataLst>
            <p:extLst>
              <p:ext uri="{D42A27DB-BD31-4B8C-83A1-F6EECF244321}">
                <p14:modId xmlns:p14="http://schemas.microsoft.com/office/powerpoint/2010/main" val="3332300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2" name="Object 11" hidden="1">
                        <a:extLst>
                          <a:ext uri="{FF2B5EF4-FFF2-40B4-BE49-F238E27FC236}">
                            <a16:creationId xmlns:a16="http://schemas.microsoft.com/office/drawing/2014/main" id="{BDFFAC9D-57A1-48AC-8553-105542B4A3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Top"/>
          <p:cNvSpPr>
            <a:spLocks noGrp="1"/>
          </p:cNvSpPr>
          <p:nvPr>
            <p:ph type="body" idx="10" hasCustomPrompt="1"/>
          </p:nvPr>
        </p:nvSpPr>
        <p:spPr>
          <a:xfrm>
            <a:off x="457200" y="139903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200" y="1883664"/>
            <a:ext cx="54102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Top"/>
          <p:cNvSpPr>
            <a:spLocks noGrp="1"/>
          </p:cNvSpPr>
          <p:nvPr>
            <p:ph type="body" idx="13" hasCustomPrompt="1"/>
          </p:nvPr>
        </p:nvSpPr>
        <p:spPr>
          <a:xfrm>
            <a:off x="6324600" y="1399032"/>
            <a:ext cx="5410199"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Top"/>
          <p:cNvSpPr>
            <a:spLocks noGrp="1"/>
          </p:cNvSpPr>
          <p:nvPr>
            <p:ph sz="quarter" idx="12"/>
          </p:nvPr>
        </p:nvSpPr>
        <p:spPr>
          <a:xfrm>
            <a:off x="6324600" y="1883664"/>
            <a:ext cx="5410199"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Left Bottom"/>
          <p:cNvSpPr>
            <a:spLocks noGrp="1"/>
          </p:cNvSpPr>
          <p:nvPr>
            <p:ph type="body" idx="15" hasCustomPrompt="1"/>
          </p:nvPr>
        </p:nvSpPr>
        <p:spPr>
          <a:xfrm>
            <a:off x="457200" y="400507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Left Bottom"/>
          <p:cNvSpPr>
            <a:spLocks noGrp="1"/>
          </p:cNvSpPr>
          <p:nvPr>
            <p:ph sz="quarter" idx="14"/>
          </p:nvPr>
        </p:nvSpPr>
        <p:spPr>
          <a:xfrm>
            <a:off x="457200" y="4489704"/>
            <a:ext cx="54102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Right Bottom"/>
          <p:cNvSpPr>
            <a:spLocks noGrp="1"/>
          </p:cNvSpPr>
          <p:nvPr>
            <p:ph type="body" idx="17" hasCustomPrompt="1"/>
          </p:nvPr>
        </p:nvSpPr>
        <p:spPr>
          <a:xfrm>
            <a:off x="6324600" y="4005072"/>
            <a:ext cx="5410199"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0" name="Content Right Bottom"/>
          <p:cNvSpPr>
            <a:spLocks noGrp="1"/>
          </p:cNvSpPr>
          <p:nvPr>
            <p:ph sz="quarter" idx="16"/>
          </p:nvPr>
        </p:nvSpPr>
        <p:spPr>
          <a:xfrm>
            <a:off x="6324600" y="4489704"/>
            <a:ext cx="5410199"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915661564"/>
      </p:ext>
    </p:extLst>
  </p:cSld>
  <p:clrMapOvr>
    <a:masterClrMapping/>
  </p:clrMapOvr>
  <p:extLst>
    <p:ext uri="{DCECCB84-F9BA-43D5-87BE-67443E8EF086}">
      <p15:sldGuideLst xmlns:p15="http://schemas.microsoft.com/office/powerpoint/2012/main">
        <p15:guide id="7" orient="horz" pos="880">
          <p15:clr>
            <a:srgbClr val="FBAE40"/>
          </p15:clr>
        </p15:guide>
        <p15:guide id="10" pos="3984">
          <p15:clr>
            <a:srgbClr val="FBAE40"/>
          </p15:clr>
        </p15:guide>
        <p15:guide id="14" pos="3696">
          <p15:clr>
            <a:srgbClr val="FBAE40"/>
          </p15:clr>
        </p15:guide>
        <p15:guide id="15" orient="horz" pos="1184">
          <p15:clr>
            <a:srgbClr val="FBAE40"/>
          </p15:clr>
        </p15:guide>
        <p15:guide id="17" orient="horz" pos="2832">
          <p15:clr>
            <a:srgbClr val="FBAE40"/>
          </p15:clr>
        </p15:guide>
        <p15:guide id="18" orient="horz" pos="252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4 textboxes with heading">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BDFFAC9D-57A1-48AC-8553-105542B4A32B}"/>
              </a:ext>
            </a:extLst>
          </p:cNvPr>
          <p:cNvGraphicFramePr>
            <a:graphicFrameLocks noChangeAspect="1"/>
          </p:cNvGraphicFramePr>
          <p:nvPr>
            <p:custDataLst>
              <p:tags r:id="rId1"/>
            </p:custDataLst>
            <p:extLst>
              <p:ext uri="{D42A27DB-BD31-4B8C-83A1-F6EECF244321}">
                <p14:modId xmlns:p14="http://schemas.microsoft.com/office/powerpoint/2010/main" val="3332300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2" name="Object 11" hidden="1">
                        <a:extLst>
                          <a:ext uri="{FF2B5EF4-FFF2-40B4-BE49-F238E27FC236}">
                            <a16:creationId xmlns:a16="http://schemas.microsoft.com/office/drawing/2014/main" id="{BDFFAC9D-57A1-48AC-8553-105542B4A3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Top"/>
          <p:cNvSpPr>
            <a:spLocks noGrp="1"/>
          </p:cNvSpPr>
          <p:nvPr>
            <p:ph type="body" idx="10" hasCustomPrompt="1"/>
          </p:nvPr>
        </p:nvSpPr>
        <p:spPr>
          <a:xfrm>
            <a:off x="457200" y="139903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200" y="1883664"/>
            <a:ext cx="54102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Right Top"/>
          <p:cNvSpPr>
            <a:spLocks noGrp="1"/>
          </p:cNvSpPr>
          <p:nvPr>
            <p:ph type="body" idx="13" hasCustomPrompt="1"/>
          </p:nvPr>
        </p:nvSpPr>
        <p:spPr>
          <a:xfrm>
            <a:off x="6324600" y="1399032"/>
            <a:ext cx="5410199"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Right Top"/>
          <p:cNvSpPr>
            <a:spLocks noGrp="1"/>
          </p:cNvSpPr>
          <p:nvPr>
            <p:ph sz="quarter" idx="12"/>
          </p:nvPr>
        </p:nvSpPr>
        <p:spPr>
          <a:xfrm>
            <a:off x="6324600" y="1883664"/>
            <a:ext cx="5410199"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Left Bottom"/>
          <p:cNvSpPr>
            <a:spLocks noGrp="1"/>
          </p:cNvSpPr>
          <p:nvPr>
            <p:ph type="body" idx="15" hasCustomPrompt="1"/>
          </p:nvPr>
        </p:nvSpPr>
        <p:spPr>
          <a:xfrm>
            <a:off x="457200" y="400507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Left Bottom"/>
          <p:cNvSpPr>
            <a:spLocks noGrp="1"/>
          </p:cNvSpPr>
          <p:nvPr>
            <p:ph sz="quarter" idx="14"/>
          </p:nvPr>
        </p:nvSpPr>
        <p:spPr>
          <a:xfrm>
            <a:off x="457200" y="4489704"/>
            <a:ext cx="54102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Right Bottom"/>
          <p:cNvSpPr>
            <a:spLocks noGrp="1"/>
          </p:cNvSpPr>
          <p:nvPr>
            <p:ph type="body" idx="17" hasCustomPrompt="1"/>
          </p:nvPr>
        </p:nvSpPr>
        <p:spPr>
          <a:xfrm>
            <a:off x="6324600" y="4005072"/>
            <a:ext cx="5410199"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0" name="Content Right Bottom"/>
          <p:cNvSpPr>
            <a:spLocks noGrp="1"/>
          </p:cNvSpPr>
          <p:nvPr>
            <p:ph sz="quarter" idx="16"/>
          </p:nvPr>
        </p:nvSpPr>
        <p:spPr>
          <a:xfrm>
            <a:off x="6324600" y="4489704"/>
            <a:ext cx="5410199"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585159333"/>
      </p:ext>
    </p:extLst>
  </p:cSld>
  <p:clrMapOvr>
    <a:masterClrMapping/>
  </p:clrMapOvr>
  <p:extLst>
    <p:ext uri="{DCECCB84-F9BA-43D5-87BE-67443E8EF086}">
      <p15:sldGuideLst xmlns:p15="http://schemas.microsoft.com/office/powerpoint/2012/main">
        <p15:guide id="7" orient="horz" pos="880">
          <p15:clr>
            <a:srgbClr val="FBAE40"/>
          </p15:clr>
        </p15:guide>
        <p15:guide id="10" pos="3984">
          <p15:clr>
            <a:srgbClr val="FBAE40"/>
          </p15:clr>
        </p15:guide>
        <p15:guide id="14" pos="3696">
          <p15:clr>
            <a:srgbClr val="FBAE40"/>
          </p15:clr>
        </p15:guide>
        <p15:guide id="15" orient="horz" pos="1184">
          <p15:clr>
            <a:srgbClr val="FBAE40"/>
          </p15:clr>
        </p15:guide>
        <p15:guide id="17" orient="horz" pos="2832">
          <p15:clr>
            <a:srgbClr val="FBAE40"/>
          </p15:clr>
        </p15:guide>
        <p15:guide id="18" orient="horz" pos="252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6 textboxes with heading">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19BE7BB9-92A5-497F-87E7-3B7A17D0C10B}"/>
              </a:ext>
            </a:extLst>
          </p:cNvPr>
          <p:cNvGraphicFramePr>
            <a:graphicFrameLocks noChangeAspect="1"/>
          </p:cNvGraphicFramePr>
          <p:nvPr>
            <p:custDataLst>
              <p:tags r:id="rId1"/>
            </p:custDataLst>
            <p:extLst>
              <p:ext uri="{D42A27DB-BD31-4B8C-83A1-F6EECF244321}">
                <p14:modId xmlns:p14="http://schemas.microsoft.com/office/powerpoint/2010/main" val="3691445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6" name="Object 15" hidden="1">
                        <a:extLst>
                          <a:ext uri="{FF2B5EF4-FFF2-40B4-BE49-F238E27FC236}">
                            <a16:creationId xmlns:a16="http://schemas.microsoft.com/office/drawing/2014/main" id="{19BE7BB9-92A5-497F-87E7-3B7A17D0C1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Top"/>
          <p:cNvSpPr>
            <a:spLocks noGrp="1"/>
          </p:cNvSpPr>
          <p:nvPr>
            <p:ph type="body" idx="10" hasCustomPrompt="1"/>
          </p:nvPr>
        </p:nvSpPr>
        <p:spPr>
          <a:xfrm>
            <a:off x="4572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200" y="188366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Top"/>
          <p:cNvSpPr>
            <a:spLocks noGrp="1"/>
          </p:cNvSpPr>
          <p:nvPr>
            <p:ph type="body" idx="13" hasCustomPrompt="1"/>
          </p:nvPr>
        </p:nvSpPr>
        <p:spPr>
          <a:xfrm>
            <a:off x="4368799"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Top"/>
          <p:cNvSpPr>
            <a:spLocks noGrp="1"/>
          </p:cNvSpPr>
          <p:nvPr>
            <p:ph sz="quarter" idx="12"/>
          </p:nvPr>
        </p:nvSpPr>
        <p:spPr>
          <a:xfrm>
            <a:off x="4368799" y="188366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Right Top"/>
          <p:cNvSpPr>
            <a:spLocks noGrp="1"/>
          </p:cNvSpPr>
          <p:nvPr>
            <p:ph type="body" idx="15" hasCustomPrompt="1"/>
          </p:nvPr>
        </p:nvSpPr>
        <p:spPr>
          <a:xfrm>
            <a:off x="82804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Right Top"/>
          <p:cNvSpPr>
            <a:spLocks noGrp="1"/>
          </p:cNvSpPr>
          <p:nvPr>
            <p:ph sz="quarter" idx="14"/>
          </p:nvPr>
        </p:nvSpPr>
        <p:spPr>
          <a:xfrm>
            <a:off x="8280400" y="188366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Left Bottom"/>
          <p:cNvSpPr>
            <a:spLocks noGrp="1"/>
          </p:cNvSpPr>
          <p:nvPr>
            <p:ph type="body" idx="17" hasCustomPrompt="1"/>
          </p:nvPr>
        </p:nvSpPr>
        <p:spPr>
          <a:xfrm>
            <a:off x="457200" y="400507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0" name="Content Left Bottom"/>
          <p:cNvSpPr>
            <a:spLocks noGrp="1"/>
          </p:cNvSpPr>
          <p:nvPr>
            <p:ph sz="quarter" idx="16"/>
          </p:nvPr>
        </p:nvSpPr>
        <p:spPr>
          <a:xfrm>
            <a:off x="457200" y="448970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Heading Middle Bottom"/>
          <p:cNvSpPr>
            <a:spLocks noGrp="1"/>
          </p:cNvSpPr>
          <p:nvPr>
            <p:ph type="body" idx="19" hasCustomPrompt="1"/>
          </p:nvPr>
        </p:nvSpPr>
        <p:spPr>
          <a:xfrm>
            <a:off x="4368799" y="400507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2" name="Content Middle Bottom"/>
          <p:cNvSpPr>
            <a:spLocks noGrp="1"/>
          </p:cNvSpPr>
          <p:nvPr>
            <p:ph sz="quarter" idx="18"/>
          </p:nvPr>
        </p:nvSpPr>
        <p:spPr>
          <a:xfrm>
            <a:off x="4368799" y="448970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Heading Right Bottom"/>
          <p:cNvSpPr>
            <a:spLocks noGrp="1"/>
          </p:cNvSpPr>
          <p:nvPr>
            <p:ph type="body" idx="21" hasCustomPrompt="1"/>
          </p:nvPr>
        </p:nvSpPr>
        <p:spPr>
          <a:xfrm>
            <a:off x="8280400" y="400507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4" name="Content Right Bottom"/>
          <p:cNvSpPr>
            <a:spLocks noGrp="1"/>
          </p:cNvSpPr>
          <p:nvPr>
            <p:ph sz="quarter" idx="20"/>
          </p:nvPr>
        </p:nvSpPr>
        <p:spPr>
          <a:xfrm>
            <a:off x="8280400" y="448970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690570770"/>
      </p:ext>
    </p:extLst>
  </p:cSld>
  <p:clrMapOvr>
    <a:masterClrMapping/>
  </p:clrMapOvr>
  <p:extLst>
    <p:ext uri="{DCECCB84-F9BA-43D5-87BE-67443E8EF086}">
      <p15:sldGuideLst xmlns:p15="http://schemas.microsoft.com/office/powerpoint/2012/main">
        <p15:guide id="12" pos="2752">
          <p15:clr>
            <a:srgbClr val="FBAE40"/>
          </p15:clr>
        </p15:guide>
        <p15:guide id="14" pos="5216">
          <p15:clr>
            <a:srgbClr val="FBAE40"/>
          </p15:clr>
        </p15:guide>
        <p15:guide id="18" pos="2464">
          <p15:clr>
            <a:srgbClr val="FBAE40"/>
          </p15:clr>
        </p15:guide>
        <p15:guide id="20" pos="4928">
          <p15:clr>
            <a:srgbClr val="FBAE40"/>
          </p15:clr>
        </p15:guide>
        <p15:guide id="21" orient="horz" pos="2520">
          <p15:clr>
            <a:srgbClr val="FBAE40"/>
          </p15:clr>
        </p15:guide>
        <p15:guide id="24" orient="horz" pos="880">
          <p15:clr>
            <a:srgbClr val="FBAE40"/>
          </p15:clr>
        </p15:guide>
        <p15:guide id="25" orient="horz" pos="1184">
          <p15:clr>
            <a:srgbClr val="FBAE40"/>
          </p15:clr>
        </p15:guide>
        <p15:guide id="27" orient="horz" pos="2832">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Conten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AE1455-00A1-4222-A362-9CC477BBBE65}"/>
              </a:ext>
            </a:extLst>
          </p:cNvPr>
          <p:cNvGraphicFramePr>
            <a:graphicFrameLocks noChangeAspect="1"/>
          </p:cNvGraphicFramePr>
          <p:nvPr>
            <p:custDataLst>
              <p:tags r:id="rId1"/>
            </p:custDataLst>
            <p:extLst>
              <p:ext uri="{D42A27DB-BD31-4B8C-83A1-F6EECF244321}">
                <p14:modId xmlns:p14="http://schemas.microsoft.com/office/powerpoint/2010/main" val="91294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3" name="Object 2" hidden="1">
                        <a:extLst>
                          <a:ext uri="{FF2B5EF4-FFF2-40B4-BE49-F238E27FC236}">
                            <a16:creationId xmlns:a16="http://schemas.microsoft.com/office/drawing/2014/main" id="{7AAE1455-00A1-4222-A362-9CC477BBBE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hasCustomPrompt="1"/>
          </p:nvPr>
        </p:nvSpPr>
        <p:spPr/>
        <p:txBody>
          <a:bodyPr vert="horz"/>
          <a:lstStyle/>
          <a:p>
            <a:r>
              <a:rPr lang="en-US"/>
              <a:t>Contents</a:t>
            </a:r>
            <a:endParaRPr/>
          </a:p>
        </p:txBody>
      </p:sp>
    </p:spTree>
    <p:extLst>
      <p:ext uri="{BB962C8B-B14F-4D97-AF65-F5344CB8AC3E}">
        <p14:creationId xmlns:p14="http://schemas.microsoft.com/office/powerpoint/2010/main" val="1309414381"/>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hank you - Contact ">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68E35268-345F-47C7-ADB2-CE92421E8EED}"/>
              </a:ext>
            </a:extLst>
          </p:cNvPr>
          <p:cNvSpPr txBox="1"/>
          <p:nvPr userDrawn="1"/>
        </p:nvSpPr>
        <p:spPr>
          <a:xfrm>
            <a:off x="462702" y="628193"/>
            <a:ext cx="3365478" cy="769441"/>
          </a:xfrm>
          <a:prstGeom prst="rect">
            <a:avLst/>
          </a:prstGeom>
          <a:noFill/>
        </p:spPr>
        <p:txBody>
          <a:bodyPr wrap="square" rtlCol="0">
            <a:spAutoFit/>
          </a:bodyPr>
          <a:lstStyle/>
          <a:p>
            <a:r>
              <a:rPr lang="es-ES" sz="4400" err="1">
                <a:solidFill>
                  <a:schemeClr val="accent1"/>
                </a:solidFill>
                <a:latin typeface="+mn-lt" panose="020B0504020201020104" pitchFamily="34" charset="0"/>
              </a:rPr>
              <a:t>Thank</a:t>
            </a:r>
            <a:r>
              <a:rPr lang="es-ES" sz="4400">
                <a:solidFill>
                  <a:schemeClr val="accent1"/>
                </a:solidFill>
                <a:latin typeface="+mn-lt" panose="020B0504020201020104" pitchFamily="34" charset="0"/>
              </a:rPr>
              <a:t> </a:t>
            </a:r>
            <a:r>
              <a:rPr lang="es-ES" sz="4400" err="1">
                <a:solidFill>
                  <a:schemeClr val="accent1"/>
                </a:solidFill>
                <a:latin typeface="+mn-lt" panose="020B0504020201020104" pitchFamily="34" charset="0"/>
              </a:rPr>
              <a:t>You</a:t>
            </a:r>
            <a:r>
              <a:rPr lang="es-ES" sz="4400">
                <a:solidFill>
                  <a:schemeClr val="accent1"/>
                </a:solidFill>
                <a:latin typeface="+mn-lt" panose="020B0504020201020104" pitchFamily="34" charset="0"/>
              </a:rPr>
              <a:t>.</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13" name="CuadroTexto 22">
            <a:extLst>
              <a:ext uri="{FF2B5EF4-FFF2-40B4-BE49-F238E27FC236}">
                <a16:creationId xmlns:a16="http://schemas.microsoft.com/office/drawing/2014/main" id="{ED8DE98D-F6CC-430D-8114-C2C3604EE89D}"/>
              </a:ext>
            </a:extLst>
          </p:cNvPr>
          <p:cNvSpPr txBox="1"/>
          <p:nvPr userDrawn="1"/>
        </p:nvSpPr>
        <p:spPr>
          <a:xfrm>
            <a:off x="462702" y="1846120"/>
            <a:ext cx="3365478" cy="116955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2"/>
                </a:solidFill>
                <a:latin typeface="+mn-lt" panose="020B0504020201020104" pitchFamily="34" charset="0"/>
              </a:rPr>
              <a:t>Our purpose is to help people and businesses prosper.</a:t>
            </a:r>
          </a:p>
          <a:p>
            <a:endParaRPr lang="en-US" sz="1400">
              <a:solidFill>
                <a:schemeClr val="tx2"/>
              </a:solidFill>
              <a:latin typeface="+mn-lt" panose="020B0504020201020104" pitchFamily="34" charset="0"/>
            </a:endParaRPr>
          </a:p>
          <a:p>
            <a:r>
              <a:rPr lang="en-US" sz="1400">
                <a:solidFill>
                  <a:schemeClr val="tx2"/>
                </a:solidFill>
                <a:latin typeface="+mn-lt" panose="020B0504020201020104" pitchFamily="34" charset="0"/>
              </a:rPr>
              <a:t>Our culture is based on believing </a:t>
            </a:r>
            <a:br>
              <a:rPr lang="en-US" sz="1400">
                <a:solidFill>
                  <a:schemeClr val="tx2"/>
                </a:solidFill>
                <a:latin typeface="+mn-lt" panose="020B0504020201020104" pitchFamily="34" charset="0"/>
              </a:rPr>
            </a:br>
            <a:r>
              <a:rPr lang="en-US" sz="1400">
                <a:solidFill>
                  <a:schemeClr val="tx2"/>
                </a:solidFill>
                <a:latin typeface="+mn-lt" panose="020B0504020201020104" pitchFamily="34" charset="0"/>
              </a:rPr>
              <a:t>that everything we do should be:</a:t>
            </a:r>
          </a:p>
        </p:txBody>
      </p:sp>
      <p:sp>
        <p:nvSpPr>
          <p:cNvPr id="26" name="Freeform: Shape 14">
            <a:extLst>
              <a:ext uri="{FF2B5EF4-FFF2-40B4-BE49-F238E27FC236}">
                <a16:creationId xmlns:a16="http://schemas.microsoft.com/office/drawing/2014/main" id="{6FC69640-7BF1-490D-A976-C772DE62F1E0}"/>
              </a:ext>
            </a:extLst>
          </p:cNvPr>
          <p:cNvSpPr/>
          <p:nvPr userDrawn="1"/>
        </p:nvSpPr>
        <p:spPr>
          <a:xfrm>
            <a:off x="462702"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a:extLst>
              <a:ext uri="{FF2B5EF4-FFF2-40B4-BE49-F238E27FC236}">
                <a16:creationId xmlns:a16="http://schemas.microsoft.com/office/drawing/2014/main" id="{0C2B2D73-394A-4ADA-90A3-7BAB25EBF6E7}"/>
              </a:ext>
            </a:extLst>
          </p:cNvPr>
          <p:cNvSpPr>
            <a:spLocks noEditPoints="1"/>
          </p:cNvSpPr>
          <p:nvPr userDrawn="1"/>
        </p:nvSpPr>
        <p:spPr bwMode="auto">
          <a:xfrm>
            <a:off x="465513" y="5744556"/>
            <a:ext cx="1898650" cy="334963"/>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solidFill>
                <a:schemeClr val="accent1"/>
              </a:solidFill>
            </a:endParaRPr>
          </a:p>
        </p:txBody>
      </p:sp>
    </p:spTree>
    <p:extLst>
      <p:ext uri="{BB962C8B-B14F-4D97-AF65-F5344CB8AC3E}">
        <p14:creationId xmlns:p14="http://schemas.microsoft.com/office/powerpoint/2010/main" val="1278790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28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6758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8944027-22EA-48F2-9749-8116A59AEBE5}"/>
              </a:ext>
            </a:extLst>
          </p:cNvPr>
          <p:cNvGraphicFramePr>
            <a:graphicFrameLocks noChangeAspect="1"/>
          </p:cNvGraphicFramePr>
          <p:nvPr userDrawn="1">
            <p:custDataLst>
              <p:tags r:id="rId1"/>
            </p:custDataLst>
            <p:extLst>
              <p:ext uri="{D42A27DB-BD31-4B8C-83A1-F6EECF244321}">
                <p14:modId xmlns:p14="http://schemas.microsoft.com/office/powerpoint/2010/main" val="1017329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2" progId="TCLayout.ActiveDocument.1">
                  <p:embed/>
                </p:oleObj>
              </mc:Choice>
              <mc:Fallback>
                <p:oleObj name="think-cell Slide" r:id="rId3" imgW="532" imgH="532" progId="TCLayout.ActiveDocument.1">
                  <p:embed/>
                  <p:pic>
                    <p:nvPicPr>
                      <p:cNvPr id="4" name="Object 3" hidden="1">
                        <a:extLst>
                          <a:ext uri="{FF2B5EF4-FFF2-40B4-BE49-F238E27FC236}">
                            <a16:creationId xmlns:a16="http://schemas.microsoft.com/office/drawing/2014/main" id="{68944027-22EA-48F2-9749-8116A59AEBE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Placeholder 3">
            <a:extLst>
              <a:ext uri="{FF2B5EF4-FFF2-40B4-BE49-F238E27FC236}">
                <a16:creationId xmlns:a16="http://schemas.microsoft.com/office/drawing/2014/main" id="{6E25BFA8-6031-644B-A580-BC148CE89225}"/>
              </a:ext>
            </a:extLst>
          </p:cNvPr>
          <p:cNvSpPr>
            <a:spLocks noGrp="1"/>
          </p:cNvSpPr>
          <p:nvPr>
            <p:ph type="body" sz="half" idx="2" hasCustomPrompt="1"/>
          </p:nvPr>
        </p:nvSpPr>
        <p:spPr>
          <a:xfrm>
            <a:off x="3111499" y="6337300"/>
            <a:ext cx="8138160" cy="293128"/>
          </a:xfrm>
        </p:spPr>
        <p:txBody>
          <a:bodyPr vert="horz" lIns="0" tIns="0" rIns="0" bIns="0" rtlCol="0" anchor="b" anchorCtr="0">
            <a:noAutofit/>
          </a:bodyPr>
          <a:lstStyle>
            <a:lvl1pPr algn="r">
              <a:defRPr lang="en-US" sz="800" baseline="0" dirty="0" smtClean="0">
                <a:solidFill>
                  <a:schemeClr val="tx1"/>
                </a:solidFill>
                <a:latin typeface="Calibri" panose="020F0502020204030204" pitchFamily="34" charset="0"/>
                <a:cs typeface="Calibri" panose="020F0502020204030204" pitchFamily="34" charset="0"/>
                <a:sym typeface="Calibri" panose="020F0502020204030204" pitchFamily="34" charset="0"/>
              </a:defRPr>
            </a:lvl1pPr>
          </a:lstStyle>
          <a:p>
            <a:pPr lvl="0" algn="r"/>
            <a:r>
              <a:rPr lang="en-US"/>
              <a:t>Click to add footnote or delete if not in use</a:t>
            </a:r>
          </a:p>
        </p:txBody>
      </p:sp>
      <p:sp>
        <p:nvSpPr>
          <p:cNvPr id="3" name="Title 2">
            <a:extLst>
              <a:ext uri="{FF2B5EF4-FFF2-40B4-BE49-F238E27FC236}">
                <a16:creationId xmlns:a16="http://schemas.microsoft.com/office/drawing/2014/main" id="{77F89A3D-9D20-2647-B1CE-4BEC0C1A66D6}"/>
              </a:ext>
            </a:extLst>
          </p:cNvPr>
          <p:cNvSpPr>
            <a:spLocks noGrp="1"/>
          </p:cNvSpPr>
          <p:nvPr>
            <p:ph type="title" hasCustomPrompt="1"/>
          </p:nvPr>
        </p:nvSpPr>
        <p:spPr/>
        <p:txBody>
          <a:bodyPr vert="horz"/>
          <a:lstStyle>
            <a:lvl1pPr>
              <a:defRPr>
                <a:latin typeface="Calibri" panose="020F0502020204030204" pitchFamily="34" charset="0"/>
                <a:cs typeface="Calibri" panose="020F0502020204030204" pitchFamily="34" charset="0"/>
                <a:sym typeface="Calibri" panose="020F0502020204030204" pitchFamily="34" charset="0"/>
              </a:defRPr>
            </a:lvl1pPr>
          </a:lstStyle>
          <a:p>
            <a:r>
              <a:rPr lang="en-US"/>
              <a:t>Click to add title</a:t>
            </a:r>
          </a:p>
        </p:txBody>
      </p:sp>
    </p:spTree>
    <p:extLst>
      <p:ext uri="{BB962C8B-B14F-4D97-AF65-F5344CB8AC3E}">
        <p14:creationId xmlns:p14="http://schemas.microsoft.com/office/powerpoint/2010/main" val="1138319911"/>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cSld name="Title Slide Color">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CAB96AC-2282-4BBE-A9C6-28305D228EC1}"/>
              </a:ext>
            </a:extLst>
          </p:cNvPr>
          <p:cNvGraphicFramePr>
            <a:graphicFrameLocks noChangeAspect="1"/>
          </p:cNvGraphicFramePr>
          <p:nvPr userDrawn="1">
            <p:custDataLst>
              <p:tags r:id="rId1"/>
            </p:custDataLst>
            <p:extLst>
              <p:ext uri="{D42A27DB-BD31-4B8C-83A1-F6EECF244321}">
                <p14:modId xmlns:p14="http://schemas.microsoft.com/office/powerpoint/2010/main" val="41904437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Object 4" hidden="1">
                        <a:extLst>
                          <a:ext uri="{FF2B5EF4-FFF2-40B4-BE49-F238E27FC236}">
                            <a16:creationId xmlns:a16="http://schemas.microsoft.com/office/drawing/2014/main" id="{7CAB96AC-2282-4BBE-A9C6-28305D228E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D5094924-D67A-485D-A197-D80A3DCBA545}"/>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18D8D752-B4A2-44C2-98B3-2B25A2A720C7}"/>
              </a:ext>
            </a:extLst>
          </p:cNvPr>
          <p:cNvSpPr/>
          <p:nvPr userDrawn="1"/>
        </p:nvSpPr>
        <p:spPr>
          <a:xfrm>
            <a:off x="0" y="0"/>
            <a:ext cx="12192000" cy="6858000"/>
          </a:xfrm>
          <a:prstGeom prst="rect">
            <a:avLst/>
          </a:prstGeom>
          <a:gradFill flip="none" rotWithShape="1">
            <a:gsLst>
              <a:gs pos="0">
                <a:schemeClr val="bg2">
                  <a:alpha val="50000"/>
                </a:schemeClr>
              </a:gs>
              <a:gs pos="100000">
                <a:schemeClr val="bg1">
                  <a:alpha val="0"/>
                </a:schemeClr>
              </a:gs>
            </a:gsLst>
            <a:lin ang="18900000" scaled="1"/>
            <a:tileRect/>
          </a:gra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400" kern="0" err="1">
              <a:solidFill>
                <a:schemeClr val="tx1"/>
              </a:solidFill>
            </a:endParaRPr>
          </a:p>
        </p:txBody>
      </p:sp>
      <p:sp>
        <p:nvSpPr>
          <p:cNvPr id="2" name="Title"/>
          <p:cNvSpPr>
            <a:spLocks noGrp="1"/>
          </p:cNvSpPr>
          <p:nvPr>
            <p:ph type="body" sz="quarter" idx="10" hasCustomPrompt="1"/>
          </p:nvPr>
        </p:nvSpPr>
        <p:spPr>
          <a:xfrm>
            <a:off x="457200" y="1992768"/>
            <a:ext cx="9321800" cy="2837315"/>
          </a:xfrm>
        </p:spPr>
        <p:txBody>
          <a:bodyPr lIns="0" tIns="0" rIns="0" bIns="0" anchor="b">
            <a:spAutoFit/>
          </a:bodyPr>
          <a:lstStyle>
            <a:lvl1pPr marL="0" indent="0" fontAlgn="base">
              <a:lnSpc>
                <a:spcPct val="85000"/>
              </a:lnSpc>
              <a:spcBef>
                <a:spcPts val="0"/>
              </a:spcBef>
              <a:spcAft>
                <a:spcPts val="0"/>
              </a:spcAft>
              <a:buFont typeface="+mn-lt" panose="020B0604020202020204" pitchFamily="34" charset="0"/>
              <a:buChar char="​"/>
              <a:defRPr sz="7200" b="1">
                <a:solidFill>
                  <a:schemeClr val="tx1"/>
                </a:solidFill>
                <a:latin typeface="+mj-lt"/>
                <a:ea typeface="+mj-ea"/>
                <a:cs typeface="+mj-cs"/>
              </a:defRPr>
            </a:lvl1pPr>
            <a:lvl2pPr marL="0" indent="0" fontAlgn="base">
              <a:lnSpc>
                <a:spcPct val="100000"/>
              </a:lnSpc>
              <a:spcBef>
                <a:spcPts val="0"/>
              </a:spcBef>
              <a:spcAft>
                <a:spcPts val="0"/>
              </a:spcAft>
              <a:buFont typeface="+mn-lt" panose="020B0604020202020204" pitchFamily="34" charset="0"/>
              <a:buChar char="​"/>
              <a:defRPr sz="2000">
                <a:solidFill>
                  <a:schemeClr val="tx1"/>
                </a:solidFill>
              </a:defRPr>
            </a:lvl2pPr>
            <a:lvl3pPr marL="0" indent="0">
              <a:lnSpc>
                <a:spcPct val="100000"/>
              </a:lnSpc>
              <a:spcBef>
                <a:spcPts val="0"/>
              </a:spcBef>
              <a:spcAft>
                <a:spcPts val="0"/>
              </a:spcAft>
              <a:buFont typeface="+mn-lt" panose="020B0604020202020204" pitchFamily="34" charset="0"/>
              <a:buChar char="​"/>
              <a:defRPr sz="2000">
                <a:solidFill>
                  <a:schemeClr val="tx1"/>
                </a:solidFill>
              </a:defRPr>
            </a:lvl3pPr>
            <a:lvl4pPr marL="0" indent="0">
              <a:lnSpc>
                <a:spcPct val="100000"/>
              </a:lnSpc>
              <a:spcBef>
                <a:spcPts val="0"/>
              </a:spcBef>
              <a:spcAft>
                <a:spcPts val="0"/>
              </a:spcAft>
              <a:buFont typeface="+mn-lt" panose="020B0604020202020204" pitchFamily="34" charset="0"/>
              <a:buChar char="​"/>
              <a:defRPr sz="2000">
                <a:solidFill>
                  <a:schemeClr val="tx1"/>
                </a:solidFill>
              </a:defRPr>
            </a:lvl4pPr>
            <a:lvl5pPr marL="0" indent="0">
              <a:lnSpc>
                <a:spcPct val="100000"/>
              </a:lnSpc>
              <a:spcBef>
                <a:spcPts val="0"/>
              </a:spcBef>
              <a:spcAft>
                <a:spcPts val="0"/>
              </a:spcAft>
              <a:buFont typeface="+mn-lt" panose="020B0604020202020204" pitchFamily="34" charset="0"/>
              <a:buChar char="​"/>
              <a:defRPr sz="2000">
                <a:solidFill>
                  <a:schemeClr val="tx1"/>
                </a:solidFill>
              </a:defRPr>
            </a:lvl5pPr>
            <a:lvl6pPr marL="0" indent="0">
              <a:lnSpc>
                <a:spcPct val="100000"/>
              </a:lnSpc>
              <a:spcBef>
                <a:spcPts val="0"/>
              </a:spcBef>
              <a:spcAft>
                <a:spcPts val="0"/>
              </a:spcAft>
              <a:buFont typeface="+mn-lt" panose="020B0604020202020204" pitchFamily="34" charset="0"/>
              <a:buChar char="​"/>
              <a:defRPr sz="2000">
                <a:solidFill>
                  <a:schemeClr val="tx1"/>
                </a:solidFill>
              </a:defRPr>
            </a:lvl6pPr>
            <a:lvl7pPr marL="0" indent="0">
              <a:lnSpc>
                <a:spcPct val="100000"/>
              </a:lnSpc>
              <a:spcBef>
                <a:spcPts val="0"/>
              </a:spcBef>
              <a:spcAft>
                <a:spcPts val="0"/>
              </a:spcAft>
              <a:buFont typeface="+mn-lt" panose="020B0604020202020204" pitchFamily="34" charset="0"/>
              <a:buChar char="​"/>
              <a:defRPr sz="2000">
                <a:solidFill>
                  <a:schemeClr val="tx1"/>
                </a:solidFill>
              </a:defRPr>
            </a:lvl7pPr>
            <a:lvl8pPr marL="0" indent="0">
              <a:lnSpc>
                <a:spcPct val="100000"/>
              </a:lnSpc>
              <a:spcBef>
                <a:spcPts val="0"/>
              </a:spcBef>
              <a:spcAft>
                <a:spcPts val="0"/>
              </a:spcAft>
              <a:buFont typeface="+mn-lt" panose="020B0604020202020204" pitchFamily="34" charset="0"/>
              <a:buChar char="​"/>
              <a:defRPr sz="2000">
                <a:solidFill>
                  <a:schemeClr val="tx1"/>
                </a:solidFill>
              </a:defRPr>
            </a:lvl8pPr>
            <a:lvl9pPr marL="0" indent="0">
              <a:lnSpc>
                <a:spcPct val="100000"/>
              </a:lnSpc>
              <a:spcBef>
                <a:spcPts val="0"/>
              </a:spcBef>
              <a:spcAft>
                <a:spcPts val="0"/>
              </a:spcAft>
              <a:buFont typeface="+mn-lt" panose="020B0604020202020204" pitchFamily="34" charset="0"/>
              <a:buChar char="​"/>
              <a:defRPr sz="2000">
                <a:solidFill>
                  <a:schemeClr val="tx1"/>
                </a:solidFill>
              </a:defRPr>
            </a:lvl9pPr>
          </a:lstStyle>
          <a:p>
            <a:pPr lvl="0"/>
            <a:r>
              <a:t>Type your Title in no more than three lines</a:t>
            </a:r>
          </a:p>
        </p:txBody>
      </p:sp>
      <p:sp>
        <p:nvSpPr>
          <p:cNvPr id="3" name="Subtitle"/>
          <p:cNvSpPr>
            <a:spLocks noGrp="1"/>
          </p:cNvSpPr>
          <p:nvPr>
            <p:ph type="body" sz="quarter" idx="11" hasCustomPrompt="1"/>
          </p:nvPr>
        </p:nvSpPr>
        <p:spPr>
          <a:xfrm>
            <a:off x="457200" y="4830084"/>
            <a:ext cx="9321800" cy="307777"/>
          </a:xfrm>
        </p:spPr>
        <p:txBody>
          <a:bodyPr lIns="0" tIns="0" rIns="0" bIns="0">
            <a:spAutoFit/>
          </a:bodyPr>
          <a:lstStyle>
            <a:lvl1pPr marL="0" indent="0">
              <a:spcBef>
                <a:spcPts val="0"/>
              </a:spcBef>
              <a:spcAft>
                <a:spcPts val="0"/>
              </a:spcAft>
              <a:buFont typeface="+mn-lt" panose="020B0604020202020204" pitchFamily="34" charset="0"/>
              <a:buChar char="​"/>
              <a:defRPr sz="2000">
                <a:solidFill>
                  <a:schemeClr val="tx1"/>
                </a:solidFill>
              </a:defRPr>
            </a:lvl1pPr>
            <a:lvl2pPr marL="0" indent="0">
              <a:spcBef>
                <a:spcPts val="0"/>
              </a:spcBef>
              <a:spcAft>
                <a:spcPts val="0"/>
              </a:spcAft>
              <a:buFont typeface="+mn-lt" panose="020B0604020202020204" pitchFamily="34" charset="0"/>
              <a:buChar char="​"/>
              <a:defRPr sz="2000">
                <a:solidFill>
                  <a:schemeClr val="tx1"/>
                </a:solidFill>
              </a:defRPr>
            </a:lvl2pPr>
            <a:lvl3pPr marL="0" indent="0">
              <a:spcBef>
                <a:spcPts val="0"/>
              </a:spcBef>
              <a:spcAft>
                <a:spcPts val="0"/>
              </a:spcAft>
              <a:buFont typeface="+mn-lt" panose="020B0604020202020204" pitchFamily="34" charset="0"/>
              <a:buChar char="​"/>
              <a:defRPr sz="2000">
                <a:solidFill>
                  <a:schemeClr val="tx1"/>
                </a:solidFill>
              </a:defRPr>
            </a:lvl3pPr>
            <a:lvl4pPr marL="0" indent="0">
              <a:spcBef>
                <a:spcPts val="0"/>
              </a:spcBef>
              <a:spcAft>
                <a:spcPts val="0"/>
              </a:spcAft>
              <a:buFont typeface="+mn-lt" panose="020B0604020202020204" pitchFamily="34" charset="0"/>
              <a:buChar char="​"/>
              <a:defRPr sz="2000">
                <a:solidFill>
                  <a:schemeClr val="tx1"/>
                </a:solidFill>
              </a:defRPr>
            </a:lvl4pPr>
            <a:lvl5pPr marL="0" indent="0">
              <a:spcBef>
                <a:spcPts val="0"/>
              </a:spcBef>
              <a:spcAft>
                <a:spcPts val="0"/>
              </a:spcAft>
              <a:buFont typeface="+mn-lt" panose="020B0604020202020204" pitchFamily="34" charset="0"/>
              <a:buChar char="​"/>
              <a:defRPr sz="2000">
                <a:solidFill>
                  <a:schemeClr val="tx1"/>
                </a:solidFill>
              </a:defRPr>
            </a:lvl5pPr>
            <a:lvl6pPr marL="0" indent="0">
              <a:spcBef>
                <a:spcPts val="0"/>
              </a:spcBef>
              <a:spcAft>
                <a:spcPts val="0"/>
              </a:spcAft>
              <a:buFont typeface="+mn-lt" panose="020B0604020202020204" pitchFamily="34" charset="0"/>
              <a:buChar char="​"/>
              <a:defRPr sz="2000">
                <a:solidFill>
                  <a:schemeClr val="tx1"/>
                </a:solidFill>
              </a:defRPr>
            </a:lvl6pPr>
            <a:lvl7pPr marL="0" indent="0">
              <a:spcBef>
                <a:spcPts val="0"/>
              </a:spcBef>
              <a:spcAft>
                <a:spcPts val="0"/>
              </a:spcAft>
              <a:buFont typeface="+mn-lt" panose="020B0604020202020204" pitchFamily="34" charset="0"/>
              <a:buChar char="​"/>
              <a:defRPr sz="2000">
                <a:solidFill>
                  <a:schemeClr val="tx1"/>
                </a:solidFill>
              </a:defRPr>
            </a:lvl7pPr>
            <a:lvl8pPr marL="0" indent="0">
              <a:spcBef>
                <a:spcPts val="0"/>
              </a:spcBef>
              <a:spcAft>
                <a:spcPts val="0"/>
              </a:spcAft>
              <a:buFont typeface="+mn-lt" panose="020B0604020202020204" pitchFamily="34" charset="0"/>
              <a:buChar char="​"/>
              <a:defRPr sz="2000">
                <a:solidFill>
                  <a:schemeClr val="tx1"/>
                </a:solidFill>
              </a:defRPr>
            </a:lvl8pPr>
            <a:lvl9pPr marL="0" indent="0">
              <a:spcBef>
                <a:spcPts val="0"/>
              </a:spcBef>
              <a:spcAft>
                <a:spcPts val="0"/>
              </a:spcAft>
              <a:buFont typeface="+mn-lt" panose="020B0604020202020204" pitchFamily="34" charset="0"/>
              <a:buChar char="​"/>
              <a:defRPr sz="2000">
                <a:solidFill>
                  <a:schemeClr val="tx1"/>
                </a:solidFill>
              </a:defRPr>
            </a:lvl9pPr>
          </a:lstStyle>
          <a:p>
            <a:pPr lvl="0"/>
            <a:r>
              <a:t>Type your subtitle here</a:t>
            </a:r>
          </a:p>
        </p:txBody>
      </p:sp>
      <p:sp>
        <p:nvSpPr>
          <p:cNvPr id="4" name="Presenter"/>
          <p:cNvSpPr>
            <a:spLocks noGrp="1"/>
          </p:cNvSpPr>
          <p:nvPr>
            <p:ph type="body" sz="quarter" idx="13" hasCustomPrompt="1"/>
          </p:nvPr>
        </p:nvSpPr>
        <p:spPr>
          <a:xfrm>
            <a:off x="457200" y="5404351"/>
            <a:ext cx="9321800" cy="646331"/>
          </a:xfrm>
        </p:spPr>
        <p:txBody>
          <a:bodyPr lIns="0" tIns="0" rIns="0" bIns="0" anchor="b">
            <a:spAutoFit/>
          </a:bodyPr>
          <a:lstStyle>
            <a:lvl1pPr marL="0" indent="0" fontAlgn="base">
              <a:spcBef>
                <a:spcPts val="0"/>
              </a:spcBef>
              <a:spcAft>
                <a:spcPts val="0"/>
              </a:spcAft>
              <a:buFont typeface="+mn-lt" panose="020B0604020202020204" pitchFamily="34" charset="0"/>
              <a:buChar char="​"/>
              <a:defRPr sz="1400">
                <a:solidFill>
                  <a:schemeClr val="tx1"/>
                </a:solidFill>
              </a:defRPr>
            </a:lvl1pPr>
            <a:lvl2pPr marL="0" indent="0" fontAlgn="base">
              <a:spcBef>
                <a:spcPts val="0"/>
              </a:spcBef>
              <a:spcAft>
                <a:spcPts val="0"/>
              </a:spcAft>
              <a:buFont typeface="+mn-lt" panose="020B0604020202020204" pitchFamily="34" charset="0"/>
              <a:buChar char="​"/>
              <a:defRPr sz="1400">
                <a:solidFill>
                  <a:schemeClr val="tx1"/>
                </a:solidFill>
              </a:defRPr>
            </a:lvl2pPr>
            <a:lvl3pPr marL="0" indent="0">
              <a:spcBef>
                <a:spcPts val="0"/>
              </a:spcBef>
              <a:spcAft>
                <a:spcPts val="0"/>
              </a:spcAft>
              <a:buFont typeface="+mn-lt" panose="020B0604020202020204" pitchFamily="34" charset="0"/>
              <a:buChar char="​"/>
              <a:defRPr sz="1400">
                <a:solidFill>
                  <a:schemeClr val="tx1"/>
                </a:solidFill>
              </a:defRPr>
            </a:lvl3pPr>
            <a:lvl4pPr marL="0" indent="0">
              <a:spcBef>
                <a:spcPts val="0"/>
              </a:spcBef>
              <a:spcAft>
                <a:spcPts val="0"/>
              </a:spcAft>
              <a:buFont typeface="+mn-lt" panose="020B0604020202020204" pitchFamily="34" charset="0"/>
              <a:buChar char="​"/>
              <a:defRPr sz="1400">
                <a:solidFill>
                  <a:schemeClr val="tx1"/>
                </a:solidFill>
              </a:defRPr>
            </a:lvl4pPr>
            <a:lvl5pPr marL="0" indent="0">
              <a:spcBef>
                <a:spcPts val="0"/>
              </a:spcBef>
              <a:spcAft>
                <a:spcPts val="0"/>
              </a:spcAft>
              <a:buFont typeface="+mn-lt" panose="020B0604020202020204" pitchFamily="34" charset="0"/>
              <a:buChar char="​"/>
              <a:defRPr sz="1400">
                <a:solidFill>
                  <a:schemeClr val="tx1"/>
                </a:solidFill>
              </a:defRPr>
            </a:lvl5pPr>
            <a:lvl6pPr marL="0" indent="0">
              <a:spcBef>
                <a:spcPts val="0"/>
              </a:spcBef>
              <a:spcAft>
                <a:spcPts val="0"/>
              </a:spcAft>
              <a:buFont typeface="+mn-lt" panose="020B0604020202020204" pitchFamily="34" charset="0"/>
              <a:buChar char="​"/>
              <a:defRPr sz="1400">
                <a:solidFill>
                  <a:schemeClr val="tx1"/>
                </a:solidFill>
              </a:defRPr>
            </a:lvl6pPr>
            <a:lvl7pPr marL="0" indent="0">
              <a:spcBef>
                <a:spcPts val="0"/>
              </a:spcBef>
              <a:spcAft>
                <a:spcPts val="0"/>
              </a:spcAft>
              <a:buFont typeface="+mn-lt" panose="020B0604020202020204" pitchFamily="34" charset="0"/>
              <a:buChar char="​"/>
              <a:defRPr sz="1400">
                <a:solidFill>
                  <a:schemeClr val="tx1"/>
                </a:solidFill>
              </a:defRPr>
            </a:lvl7pPr>
            <a:lvl8pPr marL="0" indent="0">
              <a:spcBef>
                <a:spcPts val="0"/>
              </a:spcBef>
              <a:spcAft>
                <a:spcPts val="0"/>
              </a:spcAft>
              <a:buFont typeface="+mn-lt" panose="020B0604020202020204" pitchFamily="34" charset="0"/>
              <a:buChar char="​"/>
              <a:defRPr sz="1400">
                <a:solidFill>
                  <a:schemeClr val="tx1"/>
                </a:solidFill>
              </a:defRPr>
            </a:lvl8pPr>
            <a:lvl9pPr marL="0" indent="0">
              <a:spcBef>
                <a:spcPts val="0"/>
              </a:spcBef>
              <a:spcAft>
                <a:spcPts val="0"/>
              </a:spcAft>
              <a:buFont typeface="+mn-lt" panose="020B0604020202020204" pitchFamily="34" charset="0"/>
              <a:buChar char="​"/>
              <a:defRPr sz="1400">
                <a:solidFill>
                  <a:schemeClr val="tx1"/>
                </a:solidFill>
              </a:defRPr>
            </a:lvl9pPr>
          </a:lstStyle>
          <a:p>
            <a:pPr lvl="0"/>
            <a:r>
              <a:t>Date</a:t>
            </a:r>
            <a:br>
              <a:rPr/>
            </a:br>
            <a:br>
              <a:rPr/>
            </a:br>
            <a:r>
              <a:t>Presenter, Location (optional) | Presenter 2, Location 2 (optional) | etc.</a:t>
            </a:r>
          </a:p>
        </p:txBody>
      </p:sp>
      <p:sp>
        <p:nvSpPr>
          <p:cNvPr id="9" name="Endorsement">
            <a:extLst>
              <a:ext uri="{FF2B5EF4-FFF2-40B4-BE49-F238E27FC236}">
                <a16:creationId xmlns:a16="http://schemas.microsoft.com/office/drawing/2014/main" id="{A6911E22-FDAE-4ABF-96C7-55697F75705D}"/>
              </a:ext>
            </a:extLst>
          </p:cNvPr>
          <p:cNvSpPr txBox="1"/>
          <p:nvPr userDrawn="1"/>
        </p:nvSpPr>
        <p:spPr>
          <a:xfrm>
            <a:off x="457200" y="6279282"/>
            <a:ext cx="2476500" cy="153888"/>
          </a:xfrm>
          <a:prstGeom prst="rect">
            <a:avLst/>
          </a:prstGeom>
          <a:noFill/>
        </p:spPr>
        <p:txBody>
          <a:bodyPr wrap="square" lIns="0" tIns="0" rIns="0" bIns="0">
            <a:spAutoFit/>
          </a:bodyPr>
          <a:lstStyle/>
          <a:p>
            <a:r>
              <a:rPr lang="en-US" sz="1000"/>
              <a:t>A business of Marsh McLennan</a:t>
            </a:r>
          </a:p>
        </p:txBody>
      </p:sp>
      <p:sp>
        <p:nvSpPr>
          <p:cNvPr id="23" name="Client Logo"/>
          <p:cNvSpPr>
            <a:spLocks noGrp="1"/>
          </p:cNvSpPr>
          <p:nvPr>
            <p:ph type="pic" sz="quarter" idx="12" hasCustomPrompt="1"/>
          </p:nvPr>
        </p:nvSpPr>
        <p:spPr bwMode="gray">
          <a:xfrm>
            <a:off x="8280399" y="393192"/>
            <a:ext cx="3454400" cy="548640"/>
          </a:xfrm>
          <a:ln>
            <a:noFill/>
          </a:ln>
        </p:spPr>
        <p:txBody>
          <a:bodyPr lIns="0" tIns="0" rIns="0" bIns="0" anchor="ctr" anchorCtr="0"/>
          <a:lstStyle>
            <a:lvl1pPr marL="0" indent="0" algn="ctr" fontAlgn="base">
              <a:lnSpc>
                <a:spcPct val="100000"/>
              </a:lnSpc>
              <a:spcBef>
                <a:spcPts val="0"/>
              </a:spcBef>
              <a:spcAft>
                <a:spcPct val="0"/>
              </a:spcAft>
              <a:buNone/>
              <a:defRPr sz="1000">
                <a:solidFill>
                  <a:schemeClr val="tx1"/>
                </a:solidFill>
              </a:defRPr>
            </a:lvl1pPr>
          </a:lstStyle>
          <a:p>
            <a:r>
              <a:t>CLIENT LOGO PLACEHOLDER</a:t>
            </a:r>
            <a:br>
              <a:rPr/>
            </a:br>
            <a:r>
              <a:t>Delete box if </a:t>
            </a:r>
            <a:r>
              <a:rPr lang="en-US"/>
              <a:t>not</a:t>
            </a:r>
            <a:r>
              <a:t> used</a:t>
            </a:r>
          </a:p>
        </p:txBody>
      </p:sp>
      <p:sp>
        <p:nvSpPr>
          <p:cNvPr id="13" name="DTP_Attribute"/>
          <p:cNvSpPr txBox="1"/>
          <p:nvPr userDrawn="1"/>
        </p:nvSpPr>
        <p:spPr>
          <a:xfrm>
            <a:off x="457200" y="6552456"/>
            <a:ext cx="65" cy="153888"/>
          </a:xfrm>
          <a:prstGeom prst="rect">
            <a:avLst/>
          </a:prstGeom>
          <a:noFill/>
        </p:spPr>
        <p:txBody>
          <a:bodyPr wrap="none" lIns="0" tIns="0" rIns="0" bIns="0" rtlCol="0" anchor="b">
            <a:spAutoFit/>
          </a:bodyPr>
          <a:lstStyle/>
          <a:p>
            <a:endParaRPr sz="1000" b="1" cap="all">
              <a:solidFill>
                <a:schemeClr val="tx1"/>
              </a:solidFill>
            </a:endParaRPr>
          </a:p>
        </p:txBody>
      </p:sp>
      <p:pic>
        <p:nvPicPr>
          <p:cNvPr id="6" name="DTP_CompanyLogo_inv_112">
            <a:extLst>
              <a:ext uri="{FF2B5EF4-FFF2-40B4-BE49-F238E27FC236}">
                <a16:creationId xmlns:a16="http://schemas.microsoft.com/office/drawing/2014/main" id="{E9057F9E-0E49-4852-A35A-CEBDDA7F558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7200" y="393188"/>
            <a:ext cx="3029712" cy="352044"/>
          </a:xfrm>
          <a:prstGeom prst="rect">
            <a:avLst/>
          </a:prstGeom>
        </p:spPr>
      </p:pic>
    </p:spTree>
    <p:extLst>
      <p:ext uri="{BB962C8B-B14F-4D97-AF65-F5344CB8AC3E}">
        <p14:creationId xmlns:p14="http://schemas.microsoft.com/office/powerpoint/2010/main" val="3790759618"/>
      </p:ext>
    </p:extLst>
  </p:cSld>
  <p:clrMapOvr>
    <a:overrideClrMapping bg1="dk1" tx1="lt1" bg2="dk2" tx2="lt2" accent1="accent1" accent2="accent2" accent3="accent3" accent4="accent4" accent5="accent5" accent6="accent6" hlink="hlink" folHlink="folHlink"/>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Three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2EECD8D-FF9F-38AF-AF71-DF8EDC232BC8}"/>
              </a:ext>
            </a:extLst>
          </p:cNvPr>
          <p:cNvGraphicFramePr>
            <a:graphicFrameLocks noChangeAspect="1"/>
          </p:cNvGraphicFramePr>
          <p:nvPr userDrawn="1">
            <p:custDataLst>
              <p:tags r:id="rId1"/>
            </p:custDataLst>
            <p:extLst>
              <p:ext uri="{D42A27DB-BD31-4B8C-83A1-F6EECF244321}">
                <p14:modId xmlns:p14="http://schemas.microsoft.com/office/powerpoint/2010/main" val="599910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06" imgH="608" progId="TCLayout.ActiveDocument.1">
                  <p:embed/>
                </p:oleObj>
              </mc:Choice>
              <mc:Fallback>
                <p:oleObj name="think-cell Slide" r:id="rId3" imgW="606" imgH="608" progId="TCLayout.ActiveDocument.1">
                  <p:embed/>
                  <p:pic>
                    <p:nvPicPr>
                      <p:cNvPr id="4" name="think-cell data - do not delete" hidden="1">
                        <a:extLst>
                          <a:ext uri="{FF2B5EF4-FFF2-40B4-BE49-F238E27FC236}">
                            <a16:creationId xmlns:a16="http://schemas.microsoft.com/office/drawing/2014/main" id="{F2EECD8D-FF9F-38AF-AF71-DF8EDC232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Placeholder 3">
            <a:extLst>
              <a:ext uri="{FF2B5EF4-FFF2-40B4-BE49-F238E27FC236}">
                <a16:creationId xmlns:a16="http://schemas.microsoft.com/office/drawing/2014/main" id="{1A5C0E9D-5F6B-F84B-AA14-0133385163D5}"/>
              </a:ext>
            </a:extLst>
          </p:cNvPr>
          <p:cNvSpPr>
            <a:spLocks noGrp="1"/>
          </p:cNvSpPr>
          <p:nvPr>
            <p:ph type="body" sz="half" idx="2" hasCustomPrompt="1"/>
          </p:nvPr>
        </p:nvSpPr>
        <p:spPr>
          <a:xfrm>
            <a:off x="3111499" y="6337300"/>
            <a:ext cx="8138160" cy="293128"/>
          </a:xfrm>
        </p:spPr>
        <p:txBody>
          <a:bodyPr vert="horz" lIns="0" tIns="0" rIns="0" bIns="0" rtlCol="0" anchor="b" anchorCtr="0">
            <a:noAutofit/>
          </a:bodyPr>
          <a:lstStyle>
            <a:lvl1pPr algn="r">
              <a:defRPr lang="en-US" sz="800" baseline="0" dirty="0" smtClean="0">
                <a:solidFill>
                  <a:schemeClr val="tx1"/>
                </a:solidFill>
              </a:defRPr>
            </a:lvl1pPr>
          </a:lstStyle>
          <a:p>
            <a:pPr lvl="0" algn="r"/>
            <a:r>
              <a:rPr lang="en-US"/>
              <a:t>Click to add footnote or delete if not in use</a:t>
            </a:r>
          </a:p>
        </p:txBody>
      </p:sp>
      <p:sp>
        <p:nvSpPr>
          <p:cNvPr id="10" name="Content Placeholder 2">
            <a:extLst>
              <a:ext uri="{FF2B5EF4-FFF2-40B4-BE49-F238E27FC236}">
                <a16:creationId xmlns:a16="http://schemas.microsoft.com/office/drawing/2014/main" id="{00AFDF11-9B9D-7748-AA92-3A09F6D85644}"/>
              </a:ext>
            </a:extLst>
          </p:cNvPr>
          <p:cNvSpPr>
            <a:spLocks noGrp="1"/>
          </p:cNvSpPr>
          <p:nvPr>
            <p:ph sz="half" idx="13" hasCustomPrompt="1"/>
          </p:nvPr>
        </p:nvSpPr>
        <p:spPr>
          <a:xfrm>
            <a:off x="8128000" y="1663700"/>
            <a:ext cx="3574288" cy="4432300"/>
          </a:xfrm>
        </p:spPr>
        <p:txBody>
          <a:bodyPr/>
          <a:lstStyle>
            <a:lvl1pPr>
              <a:defRPr sz="1600"/>
            </a:lvl1pPr>
            <a:lvl2pPr>
              <a:defRPr sz="1600"/>
            </a:lvl2pPr>
            <a:lvl3pPr>
              <a:defRPr sz="1600"/>
            </a:lvl3pPr>
          </a:lstStyle>
          <a:p>
            <a:pPr lvl="0"/>
            <a:r>
              <a:rPr lang="en-US"/>
              <a:t>Body text</a:t>
            </a:r>
          </a:p>
          <a:p>
            <a:pPr lvl="1"/>
            <a:r>
              <a:rPr lang="en-US"/>
              <a:t>First level bullet</a:t>
            </a:r>
          </a:p>
          <a:p>
            <a:pPr lvl="2"/>
            <a:r>
              <a:rPr lang="en-US"/>
              <a:t>Second level bullet</a:t>
            </a:r>
          </a:p>
        </p:txBody>
      </p:sp>
      <p:sp>
        <p:nvSpPr>
          <p:cNvPr id="9" name="Content Placeholder 2">
            <a:extLst>
              <a:ext uri="{FF2B5EF4-FFF2-40B4-BE49-F238E27FC236}">
                <a16:creationId xmlns:a16="http://schemas.microsoft.com/office/drawing/2014/main" id="{D06EA51D-935F-CA4B-A677-488C30D368AB}"/>
              </a:ext>
            </a:extLst>
          </p:cNvPr>
          <p:cNvSpPr>
            <a:spLocks noGrp="1"/>
          </p:cNvSpPr>
          <p:nvPr>
            <p:ph sz="half" idx="12" hasCustomPrompt="1"/>
          </p:nvPr>
        </p:nvSpPr>
        <p:spPr>
          <a:xfrm>
            <a:off x="4305300" y="1663700"/>
            <a:ext cx="3574288" cy="4432300"/>
          </a:xfrm>
        </p:spPr>
        <p:txBody>
          <a:bodyPr/>
          <a:lstStyle>
            <a:lvl1pPr>
              <a:defRPr sz="1600"/>
            </a:lvl1pPr>
            <a:lvl2pPr>
              <a:defRPr sz="1600"/>
            </a:lvl2pPr>
            <a:lvl3pPr>
              <a:defRPr sz="1600"/>
            </a:lvl3pPr>
          </a:lstStyle>
          <a:p>
            <a:pPr lvl="0"/>
            <a:r>
              <a:rPr lang="en-US"/>
              <a:t>Body text</a:t>
            </a:r>
          </a:p>
          <a:p>
            <a:pPr lvl="1"/>
            <a:r>
              <a:rPr lang="en-US"/>
              <a:t>First level bullet</a:t>
            </a:r>
          </a:p>
          <a:p>
            <a:pPr lvl="2"/>
            <a:r>
              <a:rPr lang="en-US"/>
              <a:t>Second level bullet</a:t>
            </a:r>
          </a:p>
        </p:txBody>
      </p:sp>
      <p:sp>
        <p:nvSpPr>
          <p:cNvPr id="3" name="Content Placeholder 2"/>
          <p:cNvSpPr>
            <a:spLocks noGrp="1"/>
          </p:cNvSpPr>
          <p:nvPr>
            <p:ph sz="half" idx="1" hasCustomPrompt="1"/>
          </p:nvPr>
        </p:nvSpPr>
        <p:spPr>
          <a:xfrm>
            <a:off x="489712" y="1663700"/>
            <a:ext cx="3574288" cy="4432300"/>
          </a:xfrm>
        </p:spPr>
        <p:txBody>
          <a:bodyPr/>
          <a:lstStyle>
            <a:lvl1pPr>
              <a:defRPr sz="1600"/>
            </a:lvl1pPr>
            <a:lvl2pPr>
              <a:defRPr sz="1600"/>
            </a:lvl2pPr>
            <a:lvl3pPr>
              <a:defRPr sz="1600"/>
            </a:lvl3pPr>
          </a:lstStyle>
          <a:p>
            <a:pPr lvl="0"/>
            <a:r>
              <a:rPr lang="en-US"/>
              <a:t>Body text</a:t>
            </a:r>
          </a:p>
          <a:p>
            <a:pPr lvl="1"/>
            <a:r>
              <a:rPr lang="en-US"/>
              <a:t>First level bullet</a:t>
            </a:r>
          </a:p>
          <a:p>
            <a:pPr lvl="2"/>
            <a:r>
              <a:rPr lang="en-US"/>
              <a:t>Second level bullet</a:t>
            </a:r>
          </a:p>
        </p:txBody>
      </p:sp>
      <p:sp>
        <p:nvSpPr>
          <p:cNvPr id="5" name="Title 4">
            <a:extLst>
              <a:ext uri="{FF2B5EF4-FFF2-40B4-BE49-F238E27FC236}">
                <a16:creationId xmlns:a16="http://schemas.microsoft.com/office/drawing/2014/main" id="{BAACA4CF-ADAC-C043-AEAC-6E3231585B57}"/>
              </a:ext>
            </a:extLst>
          </p:cNvPr>
          <p:cNvSpPr>
            <a:spLocks noGrp="1"/>
          </p:cNvSpPr>
          <p:nvPr>
            <p:ph type="title" hasCustomPrompt="1"/>
          </p:nvPr>
        </p:nvSpPr>
        <p:spPr/>
        <p:txBody>
          <a:bodyPr vert="horz"/>
          <a:lstStyle/>
          <a:p>
            <a:r>
              <a:rPr lang="en-US"/>
              <a:t>Click to add title</a:t>
            </a:r>
          </a:p>
        </p:txBody>
      </p:sp>
    </p:spTree>
    <p:extLst>
      <p:ext uri="{BB962C8B-B14F-4D97-AF65-F5344CB8AC3E}">
        <p14:creationId xmlns:p14="http://schemas.microsoft.com/office/powerpoint/2010/main" val="2703144064"/>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cSld name="1_Qualification">
    <p:spTree>
      <p:nvGrpSpPr>
        <p:cNvPr id="1" name=""/>
        <p:cNvGrpSpPr/>
        <p:nvPr/>
      </p:nvGrpSpPr>
      <p:grpSpPr>
        <a:xfrm>
          <a:off x="0" y="0"/>
          <a:ext cx="0" cy="0"/>
          <a:chOff x="0" y="0"/>
          <a:chExt cx="0" cy="0"/>
        </a:xfrm>
      </p:grpSpPr>
      <p:graphicFrame>
        <p:nvGraphicFramePr>
          <p:cNvPr id="3" name="TextConfOW-S-"/>
          <p:cNvGraphicFramePr>
            <a:graphicFrameLocks noGrp="1"/>
          </p:cNvGraphicFramePr>
          <p:nvPr userDrawn="1">
            <p:extLst>
              <p:ext uri="{D42A27DB-BD31-4B8C-83A1-F6EECF244321}">
                <p14:modId xmlns:p14="http://schemas.microsoft.com/office/powerpoint/2010/main" val="4290977833"/>
              </p:ext>
            </p:extLst>
          </p:nvPr>
        </p:nvGraphicFramePr>
        <p:xfrm>
          <a:off x="457199" y="1828800"/>
          <a:ext cx="9321800" cy="3200400"/>
        </p:xfrm>
        <a:graphic>
          <a:graphicData uri="http://schemas.openxmlformats.org/drawingml/2006/table">
            <a:tbl>
              <a:tblPr/>
              <a:tblGrid>
                <a:gridCol w="9321800">
                  <a:extLst>
                    <a:ext uri="{9D8B030D-6E8A-4147-A177-3AD203B41FA5}">
                      <a16:colId xmlns:a16="http://schemas.microsoft.com/office/drawing/2014/main" val="20000"/>
                    </a:ext>
                  </a:extLst>
                </a:gridCol>
              </a:tblGrid>
              <a:tr h="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lang="en-US" sz="2400" b="1" cap="none">
                          <a:ln>
                            <a:noFill/>
                          </a:ln>
                          <a:solidFill>
                            <a:schemeClr val="tx1"/>
                          </a:solidFill>
                          <a:effectLst/>
                          <a:latin typeface="+mj-lt"/>
                          <a:ea typeface="+mj-ea"/>
                          <a:cs typeface="+mj-cs"/>
                        </a:rPr>
                        <a:t>QUALIFICATIONS, ASSUMPTIONS, AND LIMITING CONDITIONS</a:t>
                      </a:r>
                    </a:p>
                  </a:txBody>
                  <a:tcPr marL="0" marR="0" marT="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ts val="600"/>
                        </a:spcBef>
                        <a:spcAft>
                          <a:spcPts val="0"/>
                        </a:spcAft>
                        <a:buClrTx/>
                        <a:buSzPct val="100000"/>
                        <a:buNone/>
                        <a:tabLst/>
                      </a:pPr>
                      <a:r>
                        <a:rPr lang="en-US" sz="1200">
                          <a:ln>
                            <a:noFill/>
                          </a:ln>
                          <a:solidFill>
                            <a:schemeClr val="tx1"/>
                          </a:solidFill>
                          <a:effectLst/>
                          <a:latin typeface="+mn-lt"/>
                          <a:ea typeface="+mn-ea"/>
                          <a:cs typeface="+mn-cs"/>
                        </a:rPr>
                        <a:t>This report is for the exclusive use of the Oliver Wyman client named herein. This report is not intended for general circulation or publication, nor is it to be reproduced, quoted, or distributed for any purpose without the prior written permission of Oliver Wyman. There are no third‑party beneficiaries with respect to this report, and Oliver Wyman does not accept any liability to any third party.
Information furnished by others, upon which all or portions of this report are based, is believed to be reliable but has not been independently verified, unless otherwise expressly indicated. Public information and industry and statistical data are from sources we deem to be reliable; however, we make no representation as to the accuracy or completeness of such information. The findings contained in this report may contain predictions based on current data and historical trends. Any such predictions are subject to inherent risks and uncertainties. Oliver Wyman accepts no responsibility for actual results or future events.
The opinions expressed in this report are valid only for the purpose stated herein and as of the date of this report. No obligation is assumed to revise this report to reflect changes, events, or conditions, which occur subsequent to the date hereof.
All decisions in connection with the implementation or use of advice or recommendations contained in this report are the sole responsibility of the client. This report does not represent investment advice nor does it provide an opinion regarding the fairness of any transaction to any and all parties. In addition, this report does not represent legal, medical, accounting, safety, or other specialized advice. For any such advice, Oliver Wyman recommends seeking and obtaining advice from a qualified professional.</a:t>
                      </a:r>
                      <a:endParaRPr sz="1200">
                        <a:ln>
                          <a:noFill/>
                        </a:ln>
                        <a:solidFill>
                          <a:schemeClr val="tx1"/>
                        </a:solidFill>
                        <a:effectLst/>
                        <a:latin typeface="+mn-lt"/>
                        <a:ea typeface="+mn-ea"/>
                        <a:cs typeface="+mn-cs"/>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9656819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cSld name="1_Confidentiality">
    <p:spTree>
      <p:nvGrpSpPr>
        <p:cNvPr id="1" name=""/>
        <p:cNvGrpSpPr/>
        <p:nvPr/>
      </p:nvGrpSpPr>
      <p:grpSpPr>
        <a:xfrm>
          <a:off x="0" y="0"/>
          <a:ext cx="0" cy="0"/>
          <a:chOff x="0" y="0"/>
          <a:chExt cx="0" cy="0"/>
        </a:xfrm>
      </p:grpSpPr>
      <p:graphicFrame>
        <p:nvGraphicFramePr>
          <p:cNvPr id="9" name="DTP_Confidentiality"/>
          <p:cNvGraphicFramePr>
            <a:graphicFrameLocks noGrp="1"/>
          </p:cNvGraphicFramePr>
          <p:nvPr userDrawn="1">
            <p:extLst>
              <p:ext uri="{D42A27DB-BD31-4B8C-83A1-F6EECF244321}">
                <p14:modId xmlns:p14="http://schemas.microsoft.com/office/powerpoint/2010/main" val="3370112916"/>
              </p:ext>
            </p:extLst>
          </p:nvPr>
        </p:nvGraphicFramePr>
        <p:xfrm>
          <a:off x="457200" y="2598420"/>
          <a:ext cx="9321800" cy="1661160"/>
        </p:xfrm>
        <a:graphic>
          <a:graphicData uri="http://schemas.openxmlformats.org/drawingml/2006/table">
            <a:tbl>
              <a:tblPr/>
              <a:tblGrid>
                <a:gridCol w="9321800">
                  <a:extLst>
                    <a:ext uri="{9D8B030D-6E8A-4147-A177-3AD203B41FA5}">
                      <a16:colId xmlns:a16="http://schemas.microsoft.com/office/drawing/2014/main" val="20000"/>
                    </a:ext>
                  </a:extLst>
                </a:gridCol>
              </a:tblGrid>
              <a:tr h="36576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lang="en-US" sz="2400" b="1" cap="none">
                          <a:ln>
                            <a:noFill/>
                          </a:ln>
                          <a:solidFill>
                            <a:schemeClr val="tx1"/>
                          </a:solidFill>
                          <a:effectLst/>
                          <a:latin typeface="+mj-lt"/>
                          <a:ea typeface="+mj-ea"/>
                          <a:cs typeface="+mj-cs"/>
                        </a:rPr>
                        <a:t>CONFIDENTIALITY</a:t>
                      </a:r>
                    </a:p>
                  </a:txBody>
                  <a:tcPr marL="0" marR="0" marT="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ts val="600"/>
                        </a:spcBef>
                        <a:spcAft>
                          <a:spcPts val="0"/>
                        </a:spcAft>
                        <a:buClrTx/>
                        <a:buSzPct val="100000"/>
                        <a:buNone/>
                        <a:tabLst/>
                      </a:pPr>
                      <a:r>
                        <a:rPr lang="en-US" sz="1200">
                          <a:ln>
                            <a:noFill/>
                          </a:ln>
                          <a:solidFill>
                            <a:schemeClr val="tx1"/>
                          </a:solidFill>
                          <a:effectLst/>
                          <a:latin typeface="+mn-lt"/>
                          <a:ea typeface="+mn-ea"/>
                          <a:cs typeface="+mn-cs"/>
                        </a:rPr>
                        <a:t>Our clients’ industries are extremely competitive, and the maintenance of confidentiality with respect to our clients’ plans and data is critical. Oliver Wyman rigorously applies internal confidentiality practices to protect the confidentiality of all client information.
Similarly, our industry is very competitive. We view our approaches and insights as proprietary and therefore look to our clients to protect our interests in our proposals, presentations, methodologies, and analytical techniques. Under no circumstances should this material be shared with any third party without the prior written consent of Oliver Wyman.
© Oliver Wyman</a:t>
                      </a:r>
                      <a:endParaRPr sz="1200">
                        <a:ln>
                          <a:noFill/>
                        </a:ln>
                        <a:solidFill>
                          <a:schemeClr val="tx1"/>
                        </a:solidFill>
                        <a:effectLst/>
                        <a:latin typeface="+mn-lt"/>
                        <a:ea typeface="+mn-ea"/>
                        <a:cs typeface="+mn-cs"/>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25173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A9755CB-C1AD-4DA6-A59E-844B7D893FA7}"/>
              </a:ext>
            </a:extLst>
          </p:cNvPr>
          <p:cNvGraphicFramePr>
            <a:graphicFrameLocks noChangeAspect="1"/>
          </p:cNvGraphicFramePr>
          <p:nvPr>
            <p:custDataLst>
              <p:tags r:id="rId1"/>
            </p:custDataLst>
            <p:extLst>
              <p:ext uri="{D42A27DB-BD31-4B8C-83A1-F6EECF244321}">
                <p14:modId xmlns:p14="http://schemas.microsoft.com/office/powerpoint/2010/main" val="1238563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5" name="Object 4" hidden="1">
                        <a:extLst>
                          <a:ext uri="{FF2B5EF4-FFF2-40B4-BE49-F238E27FC236}">
                            <a16:creationId xmlns:a16="http://schemas.microsoft.com/office/drawing/2014/main" id="{CA9755CB-C1AD-4DA6-A59E-844B7D893FA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Content"/>
          <p:cNvSpPr>
            <a:spLocks noGrp="1"/>
          </p:cNvSpPr>
          <p:nvPr>
            <p:ph idx="1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325203179"/>
      </p:ext>
    </p:extLst>
  </p:cSld>
  <p:clrMapOvr>
    <a:masterClrMapping/>
  </p:clrMapOvr>
  <p:extLst>
    <p:ext uri="{DCECCB84-F9BA-43D5-87BE-67443E8EF086}">
      <p15:sldGuideLst xmlns:p15="http://schemas.microsoft.com/office/powerpoint/2012/main">
        <p15:guide id="1" orient="horz" pos="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6 textboxes with heading">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19BE7BB9-92A5-497F-87E7-3B7A17D0C10B}"/>
              </a:ext>
            </a:extLst>
          </p:cNvPr>
          <p:cNvGraphicFramePr>
            <a:graphicFrameLocks noChangeAspect="1"/>
          </p:cNvGraphicFramePr>
          <p:nvPr>
            <p:custDataLst>
              <p:tags r:id="rId1"/>
            </p:custDataLst>
            <p:extLst>
              <p:ext uri="{D42A27DB-BD31-4B8C-83A1-F6EECF244321}">
                <p14:modId xmlns:p14="http://schemas.microsoft.com/office/powerpoint/2010/main" val="3691445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16" name="Object 15" hidden="1">
                        <a:extLst>
                          <a:ext uri="{FF2B5EF4-FFF2-40B4-BE49-F238E27FC236}">
                            <a16:creationId xmlns:a16="http://schemas.microsoft.com/office/drawing/2014/main" id="{19BE7BB9-92A5-497F-87E7-3B7A17D0C10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Top"/>
          <p:cNvSpPr>
            <a:spLocks noGrp="1"/>
          </p:cNvSpPr>
          <p:nvPr>
            <p:ph type="body" idx="10" hasCustomPrompt="1"/>
          </p:nvPr>
        </p:nvSpPr>
        <p:spPr>
          <a:xfrm>
            <a:off x="4572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Left Top"/>
          <p:cNvSpPr>
            <a:spLocks noGrp="1"/>
          </p:cNvSpPr>
          <p:nvPr>
            <p:ph sz="quarter" idx="11"/>
          </p:nvPr>
        </p:nvSpPr>
        <p:spPr>
          <a:xfrm>
            <a:off x="457200" y="188366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Heading Middle Top"/>
          <p:cNvSpPr>
            <a:spLocks noGrp="1"/>
          </p:cNvSpPr>
          <p:nvPr>
            <p:ph type="body" idx="13" hasCustomPrompt="1"/>
          </p:nvPr>
        </p:nvSpPr>
        <p:spPr>
          <a:xfrm>
            <a:off x="4368799"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6" name="Content Middle Top"/>
          <p:cNvSpPr>
            <a:spLocks noGrp="1"/>
          </p:cNvSpPr>
          <p:nvPr>
            <p:ph sz="quarter" idx="12"/>
          </p:nvPr>
        </p:nvSpPr>
        <p:spPr>
          <a:xfrm>
            <a:off x="4368799" y="188366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Heading Right Top"/>
          <p:cNvSpPr>
            <a:spLocks noGrp="1"/>
          </p:cNvSpPr>
          <p:nvPr>
            <p:ph type="body" idx="15" hasCustomPrompt="1"/>
          </p:nvPr>
        </p:nvSpPr>
        <p:spPr>
          <a:xfrm>
            <a:off x="8280400" y="139903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8" name="Content Right Top"/>
          <p:cNvSpPr>
            <a:spLocks noGrp="1"/>
          </p:cNvSpPr>
          <p:nvPr>
            <p:ph sz="quarter" idx="14"/>
          </p:nvPr>
        </p:nvSpPr>
        <p:spPr>
          <a:xfrm>
            <a:off x="8280400" y="188366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Heading Left Bottom"/>
          <p:cNvSpPr>
            <a:spLocks noGrp="1"/>
          </p:cNvSpPr>
          <p:nvPr>
            <p:ph type="body" idx="17" hasCustomPrompt="1"/>
          </p:nvPr>
        </p:nvSpPr>
        <p:spPr>
          <a:xfrm>
            <a:off x="457200" y="400507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0" name="Content Left Bottom"/>
          <p:cNvSpPr>
            <a:spLocks noGrp="1"/>
          </p:cNvSpPr>
          <p:nvPr>
            <p:ph sz="quarter" idx="16"/>
          </p:nvPr>
        </p:nvSpPr>
        <p:spPr>
          <a:xfrm>
            <a:off x="457200" y="448970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Heading Middle Bottom"/>
          <p:cNvSpPr>
            <a:spLocks noGrp="1"/>
          </p:cNvSpPr>
          <p:nvPr>
            <p:ph type="body" idx="19" hasCustomPrompt="1"/>
          </p:nvPr>
        </p:nvSpPr>
        <p:spPr>
          <a:xfrm>
            <a:off x="4368799" y="400507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2" name="Content Middle Bottom"/>
          <p:cNvSpPr>
            <a:spLocks noGrp="1"/>
          </p:cNvSpPr>
          <p:nvPr>
            <p:ph sz="quarter" idx="18"/>
          </p:nvPr>
        </p:nvSpPr>
        <p:spPr>
          <a:xfrm>
            <a:off x="4368799" y="448970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Heading Right Bottom"/>
          <p:cNvSpPr>
            <a:spLocks noGrp="1"/>
          </p:cNvSpPr>
          <p:nvPr>
            <p:ph type="body" idx="21" hasCustomPrompt="1"/>
          </p:nvPr>
        </p:nvSpPr>
        <p:spPr>
          <a:xfrm>
            <a:off x="8280400" y="4005072"/>
            <a:ext cx="34544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14" name="Content Right Bottom"/>
          <p:cNvSpPr>
            <a:spLocks noGrp="1"/>
          </p:cNvSpPr>
          <p:nvPr>
            <p:ph sz="quarter" idx="20"/>
          </p:nvPr>
        </p:nvSpPr>
        <p:spPr>
          <a:xfrm>
            <a:off x="8280400" y="4489704"/>
            <a:ext cx="3454400" cy="191109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333462931"/>
      </p:ext>
    </p:extLst>
  </p:cSld>
  <p:clrMapOvr>
    <a:masterClrMapping/>
  </p:clrMapOvr>
  <p:extLst>
    <p:ext uri="{DCECCB84-F9BA-43D5-87BE-67443E8EF086}">
      <p15:sldGuideLst xmlns:p15="http://schemas.microsoft.com/office/powerpoint/2012/main">
        <p15:guide id="12" pos="2752">
          <p15:clr>
            <a:srgbClr val="FBAE40"/>
          </p15:clr>
        </p15:guide>
        <p15:guide id="14" pos="5216">
          <p15:clr>
            <a:srgbClr val="FBAE40"/>
          </p15:clr>
        </p15:guide>
        <p15:guide id="18" pos="2464">
          <p15:clr>
            <a:srgbClr val="FBAE40"/>
          </p15:clr>
        </p15:guide>
        <p15:guide id="20" pos="4928">
          <p15:clr>
            <a:srgbClr val="FBAE40"/>
          </p15:clr>
        </p15:guide>
        <p15:guide id="21" orient="horz" pos="2520">
          <p15:clr>
            <a:srgbClr val="FBAE40"/>
          </p15:clr>
        </p15:guide>
        <p15:guide id="24" orient="horz" pos="880">
          <p15:clr>
            <a:srgbClr val="FBAE40"/>
          </p15:clr>
        </p15:guide>
        <p15:guide id="25" orient="horz" pos="1184">
          <p15:clr>
            <a:srgbClr val="FBAE40"/>
          </p15:clr>
        </p15:guide>
        <p15:guide id="27" orient="horz" pos="2832">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Capa de cap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722519" y="626374"/>
            <a:ext cx="4386195" cy="2852737"/>
          </a:xfrm>
        </p:spPr>
        <p:txBody>
          <a:bodyPr anchor="t">
            <a:normAutofit/>
          </a:bodyPr>
          <a:lstStyle>
            <a:lvl1pPr>
              <a:lnSpc>
                <a:spcPct val="100000"/>
              </a:lnSpc>
              <a:defRPr sz="3868">
                <a:solidFill>
                  <a:schemeClr val="accent1"/>
                </a:solidFill>
              </a:defRPr>
            </a:lvl1pPr>
          </a:lstStyle>
          <a:p>
            <a:r>
              <a:rPr lang="pt-PT"/>
              <a:t>Clique para editar o estilo de título do Modelo </a:t>
            </a:r>
            <a:br>
              <a:rPr lang="pt-PT"/>
            </a:br>
            <a:r>
              <a:rPr lang="pt-PT"/>
              <a:t>Global</a:t>
            </a:r>
            <a:endParaRPr lang="es-ES"/>
          </a:p>
        </p:txBody>
      </p:sp>
      <p:sp>
        <p:nvSpPr>
          <p:cNvPr id="5" name="Forma libre: forma 6">
            <a:extLst>
              <a:ext uri="{FF2B5EF4-FFF2-40B4-BE49-F238E27FC236}">
                <a16:creationId xmlns:a16="http://schemas.microsoft.com/office/drawing/2014/main" id="{14147011-41AD-4D71-ABCD-072B7EE84809}"/>
              </a:ext>
            </a:extLst>
          </p:cNvPr>
          <p:cNvSpPr/>
          <p:nvPr userDrawn="1"/>
        </p:nvSpPr>
        <p:spPr>
          <a:xfrm>
            <a:off x="8925343" y="0"/>
            <a:ext cx="3266660" cy="6858000"/>
          </a:xfrm>
          <a:custGeom>
            <a:avLst/>
            <a:gdLst>
              <a:gd name="connsiteX0" fmla="*/ 1630018 w 3266660"/>
              <a:gd name="connsiteY0" fmla="*/ 0 h 6858000"/>
              <a:gd name="connsiteX1" fmla="*/ 3266660 w 3266660"/>
              <a:gd name="connsiteY1" fmla="*/ 0 h 6858000"/>
              <a:gd name="connsiteX2" fmla="*/ 3266660 w 3266660"/>
              <a:gd name="connsiteY2" fmla="*/ 6858000 h 6858000"/>
              <a:gd name="connsiteX3" fmla="*/ 0 w 3266660"/>
              <a:gd name="connsiteY3" fmla="*/ 6858000 h 6858000"/>
              <a:gd name="connsiteX4" fmla="*/ 0 w 3266660"/>
              <a:gd name="connsiteY4" fmla="*/ 2822713 h 6858000"/>
              <a:gd name="connsiteX5" fmla="*/ 1630018 w 3266660"/>
              <a:gd name="connsiteY5" fmla="*/ 2822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6660" h="6858000">
                <a:moveTo>
                  <a:pt x="1630018" y="0"/>
                </a:moveTo>
                <a:lnTo>
                  <a:pt x="3266660" y="0"/>
                </a:lnTo>
                <a:lnTo>
                  <a:pt x="3266660" y="6858000"/>
                </a:lnTo>
                <a:lnTo>
                  <a:pt x="0" y="6858000"/>
                </a:lnTo>
                <a:lnTo>
                  <a:pt x="0" y="2822713"/>
                </a:lnTo>
                <a:lnTo>
                  <a:pt x="1630018" y="28227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8346" tIns="44173" rIns="88346" bIns="44173" numCol="1" spcCol="0" rtlCol="0" fromWordArt="0" anchor="ctr" anchorCtr="0" forceAA="0" compatLnSpc="1">
            <a:prstTxWarp prst="textNoShape">
              <a:avLst/>
            </a:prstTxWarp>
            <a:noAutofit/>
          </a:bodyPr>
          <a:lstStyle/>
          <a:p>
            <a:pPr algn="ctr"/>
            <a:endParaRPr lang="es-ES" sz="1740"/>
          </a:p>
        </p:txBody>
      </p:sp>
      <p:sp>
        <p:nvSpPr>
          <p:cNvPr id="6" name="Marcador de texto 13">
            <a:extLst>
              <a:ext uri="{FF2B5EF4-FFF2-40B4-BE49-F238E27FC236}">
                <a16:creationId xmlns:a16="http://schemas.microsoft.com/office/drawing/2014/main" id="{CF711B63-7C0F-4649-B7F0-A207C8B6C42B}"/>
              </a:ext>
            </a:extLst>
          </p:cNvPr>
          <p:cNvSpPr>
            <a:spLocks noGrp="1"/>
          </p:cNvSpPr>
          <p:nvPr>
            <p:ph type="body" sz="quarter" idx="14" hasCustomPrompt="1"/>
          </p:nvPr>
        </p:nvSpPr>
        <p:spPr>
          <a:xfrm>
            <a:off x="8945218" y="3270534"/>
            <a:ext cx="2958755" cy="2364961"/>
          </a:xfrm>
        </p:spPr>
        <p:txBody>
          <a:bodyPr>
            <a:noAutofit/>
          </a:bodyPr>
          <a:lstStyle>
            <a:lvl1pPr marL="0" indent="0" algn="r">
              <a:buFontTx/>
              <a:buNone/>
              <a:defRPr sz="16051">
                <a:solidFill>
                  <a:schemeClr val="bg1"/>
                </a:solidFill>
              </a:defRPr>
            </a:lvl1pPr>
            <a:lvl2pPr>
              <a:defRPr sz="13343">
                <a:solidFill>
                  <a:schemeClr val="tx1"/>
                </a:solidFill>
              </a:defRPr>
            </a:lvl2pPr>
            <a:lvl3pPr>
              <a:defRPr sz="11119">
                <a:solidFill>
                  <a:schemeClr val="tx1"/>
                </a:solidFill>
              </a:defRPr>
            </a:lvl3pPr>
            <a:lvl4pPr>
              <a:defRPr sz="9282">
                <a:solidFill>
                  <a:schemeClr val="tx1"/>
                </a:solidFill>
              </a:defRPr>
            </a:lvl4pPr>
            <a:lvl5pPr>
              <a:defRPr sz="9282">
                <a:solidFill>
                  <a:schemeClr val="tx1"/>
                </a:solidFill>
              </a:defRPr>
            </a:lvl5pPr>
          </a:lstStyle>
          <a:p>
            <a:pPr lvl="0"/>
            <a:r>
              <a:rPr lang="es-ES"/>
              <a:t>00</a:t>
            </a:r>
          </a:p>
        </p:txBody>
      </p:sp>
    </p:spTree>
    <p:extLst>
      <p:ext uri="{BB962C8B-B14F-4D97-AF65-F5344CB8AC3E}">
        <p14:creationId xmlns:p14="http://schemas.microsoft.com/office/powerpoint/2010/main" val="418786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ulo y contenido ">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23373969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22243" y="1087457"/>
            <a:ext cx="5297557" cy="1606047"/>
          </a:xfrm>
        </p:spPr>
        <p:txBody>
          <a:bodyPr anchor="t">
            <a:normAutofit/>
          </a:bodyPr>
          <a:lstStyle>
            <a:lvl1pPr>
              <a:defRPr sz="3600">
                <a:solidFill>
                  <a:schemeClr val="accent1"/>
                </a:solidFill>
              </a:defRPr>
            </a:lvl1pPr>
          </a:lstStyle>
          <a:p>
            <a:r>
              <a:rPr lang="es-ES"/>
              <a:t>Aquí Haga clic para modificar el estilo de título del patrón</a:t>
            </a: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p:nvPr>
        </p:nvSpPr>
        <p:spPr>
          <a:xfrm>
            <a:off x="711025" y="3093562"/>
            <a:ext cx="5308776" cy="3083401"/>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p:nvPr>
        </p:nvSpPr>
        <p:spPr>
          <a:xfrm>
            <a:off x="6399971" y="1087458"/>
            <a:ext cx="5081004" cy="508950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Tree>
    <p:extLst>
      <p:ext uri="{BB962C8B-B14F-4D97-AF65-F5344CB8AC3E}">
        <p14:creationId xmlns:p14="http://schemas.microsoft.com/office/powerpoint/2010/main" val="328378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Content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AE1455-00A1-4222-A362-9CC477BBBE65}"/>
              </a:ext>
            </a:extLst>
          </p:cNvPr>
          <p:cNvGraphicFramePr>
            <a:graphicFrameLocks noChangeAspect="1"/>
          </p:cNvGraphicFramePr>
          <p:nvPr>
            <p:custDataLst>
              <p:tags r:id="rId1"/>
            </p:custDataLst>
            <p:extLst>
              <p:ext uri="{D42A27DB-BD31-4B8C-83A1-F6EECF244321}">
                <p14:modId xmlns:p14="http://schemas.microsoft.com/office/powerpoint/2010/main" val="9129414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3" name="Object 2" hidden="1">
                        <a:extLst>
                          <a:ext uri="{FF2B5EF4-FFF2-40B4-BE49-F238E27FC236}">
                            <a16:creationId xmlns:a16="http://schemas.microsoft.com/office/drawing/2014/main" id="{7AAE1455-00A1-4222-A362-9CC477BBBE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hasCustomPrompt="1"/>
          </p:nvPr>
        </p:nvSpPr>
        <p:spPr/>
        <p:txBody>
          <a:bodyPr vert="horz"/>
          <a:lstStyle/>
          <a:p>
            <a:r>
              <a:rPr lang="en-US"/>
              <a:t>Contents</a:t>
            </a:r>
            <a:endParaRPr/>
          </a:p>
        </p:txBody>
      </p:sp>
    </p:spTree>
    <p:extLst>
      <p:ext uri="{BB962C8B-B14F-4D97-AF65-F5344CB8AC3E}">
        <p14:creationId xmlns:p14="http://schemas.microsoft.com/office/powerpoint/2010/main" val="41722927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 Contact ">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68E35268-345F-47C7-ADB2-CE92421E8EED}"/>
              </a:ext>
            </a:extLst>
          </p:cNvPr>
          <p:cNvSpPr txBox="1"/>
          <p:nvPr userDrawn="1"/>
        </p:nvSpPr>
        <p:spPr>
          <a:xfrm>
            <a:off x="462702" y="628193"/>
            <a:ext cx="3365478" cy="769441"/>
          </a:xfrm>
          <a:prstGeom prst="rect">
            <a:avLst/>
          </a:prstGeom>
          <a:noFill/>
        </p:spPr>
        <p:txBody>
          <a:bodyPr wrap="square" rtlCol="0">
            <a:spAutoFit/>
          </a:bodyPr>
          <a:lstStyle/>
          <a:p>
            <a:r>
              <a:rPr lang="es-ES" sz="4400" err="1">
                <a:solidFill>
                  <a:schemeClr val="accent1"/>
                </a:solidFill>
                <a:latin typeface="+mn-lt" panose="020B0504020201020104" pitchFamily="34" charset="0"/>
              </a:rPr>
              <a:t>Thank</a:t>
            </a:r>
            <a:r>
              <a:rPr lang="es-ES" sz="4400">
                <a:solidFill>
                  <a:schemeClr val="accent1"/>
                </a:solidFill>
                <a:latin typeface="+mn-lt" panose="020B0504020201020104" pitchFamily="34" charset="0"/>
              </a:rPr>
              <a:t> </a:t>
            </a:r>
            <a:r>
              <a:rPr lang="es-ES" sz="4400" err="1">
                <a:solidFill>
                  <a:schemeClr val="accent1"/>
                </a:solidFill>
                <a:latin typeface="+mn-lt" panose="020B0504020201020104" pitchFamily="34" charset="0"/>
              </a:rPr>
              <a:t>You</a:t>
            </a:r>
            <a:r>
              <a:rPr lang="es-ES" sz="4400">
                <a:solidFill>
                  <a:schemeClr val="accent1"/>
                </a:solidFill>
                <a:latin typeface="+mn-lt" panose="020B0504020201020104" pitchFamily="34" charset="0"/>
              </a:rPr>
              <a:t>.</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13" name="CuadroTexto 22">
            <a:extLst>
              <a:ext uri="{FF2B5EF4-FFF2-40B4-BE49-F238E27FC236}">
                <a16:creationId xmlns:a16="http://schemas.microsoft.com/office/drawing/2014/main" id="{ED8DE98D-F6CC-430D-8114-C2C3604EE89D}"/>
              </a:ext>
            </a:extLst>
          </p:cNvPr>
          <p:cNvSpPr txBox="1"/>
          <p:nvPr userDrawn="1"/>
        </p:nvSpPr>
        <p:spPr>
          <a:xfrm>
            <a:off x="462702" y="1846120"/>
            <a:ext cx="3365478" cy="116955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2"/>
                </a:solidFill>
                <a:latin typeface="+mn-lt" panose="020B0504020201020104" pitchFamily="34" charset="0"/>
              </a:rPr>
              <a:t>Our purpose is to help people and businesses prosper.</a:t>
            </a:r>
          </a:p>
          <a:p>
            <a:endParaRPr lang="en-US" sz="1400">
              <a:solidFill>
                <a:schemeClr val="tx2"/>
              </a:solidFill>
              <a:latin typeface="+mn-lt" panose="020B0504020201020104" pitchFamily="34" charset="0"/>
            </a:endParaRPr>
          </a:p>
          <a:p>
            <a:r>
              <a:rPr lang="en-US" sz="1400">
                <a:solidFill>
                  <a:schemeClr val="tx2"/>
                </a:solidFill>
                <a:latin typeface="+mn-lt" panose="020B0504020201020104" pitchFamily="34" charset="0"/>
              </a:rPr>
              <a:t>Our culture is based on believing </a:t>
            </a:r>
            <a:br>
              <a:rPr lang="en-US" sz="1400">
                <a:solidFill>
                  <a:schemeClr val="tx2"/>
                </a:solidFill>
                <a:latin typeface="+mn-lt" panose="020B0504020201020104" pitchFamily="34" charset="0"/>
              </a:rPr>
            </a:br>
            <a:r>
              <a:rPr lang="en-US" sz="1400">
                <a:solidFill>
                  <a:schemeClr val="tx2"/>
                </a:solidFill>
                <a:latin typeface="+mn-lt" panose="020B0504020201020104" pitchFamily="34" charset="0"/>
              </a:rPr>
              <a:t>that everything we do should be:</a:t>
            </a:r>
          </a:p>
        </p:txBody>
      </p:sp>
      <p:sp>
        <p:nvSpPr>
          <p:cNvPr id="26" name="Freeform: Shape 14">
            <a:extLst>
              <a:ext uri="{FF2B5EF4-FFF2-40B4-BE49-F238E27FC236}">
                <a16:creationId xmlns:a16="http://schemas.microsoft.com/office/drawing/2014/main" id="{6FC69640-7BF1-490D-A976-C772DE62F1E0}"/>
              </a:ext>
            </a:extLst>
          </p:cNvPr>
          <p:cNvSpPr/>
          <p:nvPr userDrawn="1"/>
        </p:nvSpPr>
        <p:spPr>
          <a:xfrm>
            <a:off x="462702"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a:extLst>
              <a:ext uri="{FF2B5EF4-FFF2-40B4-BE49-F238E27FC236}">
                <a16:creationId xmlns:a16="http://schemas.microsoft.com/office/drawing/2014/main" id="{0C2B2D73-394A-4ADA-90A3-7BAB25EBF6E7}"/>
              </a:ext>
            </a:extLst>
          </p:cNvPr>
          <p:cNvSpPr>
            <a:spLocks noEditPoints="1"/>
          </p:cNvSpPr>
          <p:nvPr userDrawn="1"/>
        </p:nvSpPr>
        <p:spPr bwMode="auto">
          <a:xfrm>
            <a:off x="465513" y="5744556"/>
            <a:ext cx="1898650" cy="334963"/>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solidFill>
                <a:schemeClr val="accent1"/>
              </a:solidFill>
            </a:endParaRPr>
          </a:p>
        </p:txBody>
      </p:sp>
    </p:spTree>
    <p:extLst>
      <p:ext uri="{BB962C8B-B14F-4D97-AF65-F5344CB8AC3E}">
        <p14:creationId xmlns:p14="http://schemas.microsoft.com/office/powerpoint/2010/main" val="1517394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2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636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8944027-22EA-48F2-9749-8116A59AEBE5}"/>
              </a:ext>
            </a:extLst>
          </p:cNvPr>
          <p:cNvGraphicFramePr>
            <a:graphicFrameLocks noChangeAspect="1"/>
          </p:cNvGraphicFramePr>
          <p:nvPr userDrawn="1">
            <p:custDataLst>
              <p:tags r:id="rId1"/>
            </p:custDataLst>
            <p:extLst>
              <p:ext uri="{D42A27DB-BD31-4B8C-83A1-F6EECF244321}">
                <p14:modId xmlns:p14="http://schemas.microsoft.com/office/powerpoint/2010/main" val="1017329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2" progId="TCLayout.ActiveDocument.1">
                  <p:embed/>
                </p:oleObj>
              </mc:Choice>
              <mc:Fallback>
                <p:oleObj name="think-cell Slide" r:id="rId3" imgW="532" imgH="532" progId="TCLayout.ActiveDocument.1">
                  <p:embed/>
                  <p:pic>
                    <p:nvPicPr>
                      <p:cNvPr id="4" name="Object 3" hidden="1">
                        <a:extLst>
                          <a:ext uri="{FF2B5EF4-FFF2-40B4-BE49-F238E27FC236}">
                            <a16:creationId xmlns:a16="http://schemas.microsoft.com/office/drawing/2014/main" id="{68944027-22EA-48F2-9749-8116A59AEBE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Placeholder 3">
            <a:extLst>
              <a:ext uri="{FF2B5EF4-FFF2-40B4-BE49-F238E27FC236}">
                <a16:creationId xmlns:a16="http://schemas.microsoft.com/office/drawing/2014/main" id="{6E25BFA8-6031-644B-A580-BC148CE89225}"/>
              </a:ext>
            </a:extLst>
          </p:cNvPr>
          <p:cNvSpPr>
            <a:spLocks noGrp="1"/>
          </p:cNvSpPr>
          <p:nvPr>
            <p:ph type="body" sz="half" idx="2" hasCustomPrompt="1"/>
          </p:nvPr>
        </p:nvSpPr>
        <p:spPr>
          <a:xfrm>
            <a:off x="3111499" y="6337300"/>
            <a:ext cx="8138160" cy="293128"/>
          </a:xfrm>
        </p:spPr>
        <p:txBody>
          <a:bodyPr vert="horz" lIns="0" tIns="0" rIns="0" bIns="0" rtlCol="0" anchor="b" anchorCtr="0">
            <a:noAutofit/>
          </a:bodyPr>
          <a:lstStyle>
            <a:lvl1pPr algn="r">
              <a:defRPr lang="en-US" sz="800" baseline="0" dirty="0" smtClean="0">
                <a:solidFill>
                  <a:schemeClr val="tx1"/>
                </a:solidFill>
                <a:latin typeface="Calibri" panose="020F0502020204030204" pitchFamily="34" charset="0"/>
                <a:cs typeface="Calibri" panose="020F0502020204030204" pitchFamily="34" charset="0"/>
                <a:sym typeface="Calibri" panose="020F0502020204030204" pitchFamily="34" charset="0"/>
              </a:defRPr>
            </a:lvl1pPr>
          </a:lstStyle>
          <a:p>
            <a:pPr lvl="0" algn="r"/>
            <a:r>
              <a:rPr lang="en-US"/>
              <a:t>Click to add footnote or delete if not in use</a:t>
            </a:r>
          </a:p>
        </p:txBody>
      </p:sp>
      <p:sp>
        <p:nvSpPr>
          <p:cNvPr id="3" name="Title 2">
            <a:extLst>
              <a:ext uri="{FF2B5EF4-FFF2-40B4-BE49-F238E27FC236}">
                <a16:creationId xmlns:a16="http://schemas.microsoft.com/office/drawing/2014/main" id="{77F89A3D-9D20-2647-B1CE-4BEC0C1A66D6}"/>
              </a:ext>
            </a:extLst>
          </p:cNvPr>
          <p:cNvSpPr>
            <a:spLocks noGrp="1"/>
          </p:cNvSpPr>
          <p:nvPr>
            <p:ph type="title" hasCustomPrompt="1"/>
          </p:nvPr>
        </p:nvSpPr>
        <p:spPr/>
        <p:txBody>
          <a:bodyPr vert="horz"/>
          <a:lstStyle>
            <a:lvl1pPr>
              <a:defRPr>
                <a:latin typeface="Calibri" panose="020F0502020204030204" pitchFamily="34" charset="0"/>
                <a:cs typeface="Calibri" panose="020F0502020204030204" pitchFamily="34" charset="0"/>
                <a:sym typeface="Calibri" panose="020F0502020204030204" pitchFamily="34" charset="0"/>
              </a:defRPr>
            </a:lvl1pPr>
          </a:lstStyle>
          <a:p>
            <a:r>
              <a:rPr lang="en-US"/>
              <a:t>Click to add title</a:t>
            </a:r>
          </a:p>
        </p:txBody>
      </p:sp>
    </p:spTree>
    <p:extLst>
      <p:ext uri="{BB962C8B-B14F-4D97-AF65-F5344CB8AC3E}">
        <p14:creationId xmlns:p14="http://schemas.microsoft.com/office/powerpoint/2010/main" val="307276967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Color">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CAB96AC-2282-4BBE-A9C6-28305D228EC1}"/>
              </a:ext>
            </a:extLst>
          </p:cNvPr>
          <p:cNvGraphicFramePr>
            <a:graphicFrameLocks noChangeAspect="1"/>
          </p:cNvGraphicFramePr>
          <p:nvPr userDrawn="1">
            <p:custDataLst>
              <p:tags r:id="rId1"/>
            </p:custDataLst>
            <p:extLst>
              <p:ext uri="{D42A27DB-BD31-4B8C-83A1-F6EECF244321}">
                <p14:modId xmlns:p14="http://schemas.microsoft.com/office/powerpoint/2010/main" val="41904437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5" name="Object 4" hidden="1">
                        <a:extLst>
                          <a:ext uri="{FF2B5EF4-FFF2-40B4-BE49-F238E27FC236}">
                            <a16:creationId xmlns:a16="http://schemas.microsoft.com/office/drawing/2014/main" id="{7CAB96AC-2282-4BBE-A9C6-28305D228EC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D5094924-D67A-485D-A197-D80A3DCBA545}"/>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18D8D752-B4A2-44C2-98B3-2B25A2A720C7}"/>
              </a:ext>
            </a:extLst>
          </p:cNvPr>
          <p:cNvSpPr/>
          <p:nvPr userDrawn="1"/>
        </p:nvSpPr>
        <p:spPr>
          <a:xfrm>
            <a:off x="0" y="0"/>
            <a:ext cx="12192000" cy="6858000"/>
          </a:xfrm>
          <a:prstGeom prst="rect">
            <a:avLst/>
          </a:prstGeom>
          <a:gradFill flip="none" rotWithShape="1">
            <a:gsLst>
              <a:gs pos="0">
                <a:schemeClr val="bg2">
                  <a:alpha val="50000"/>
                </a:schemeClr>
              </a:gs>
              <a:gs pos="100000">
                <a:schemeClr val="bg1">
                  <a:alpha val="0"/>
                </a:schemeClr>
              </a:gs>
            </a:gsLst>
            <a:lin ang="18900000" scaled="1"/>
            <a:tileRect/>
          </a:gra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n-US" sz="1400" kern="0" err="1">
              <a:solidFill>
                <a:schemeClr val="tx1"/>
              </a:solidFill>
            </a:endParaRPr>
          </a:p>
        </p:txBody>
      </p:sp>
      <p:sp>
        <p:nvSpPr>
          <p:cNvPr id="2" name="Title"/>
          <p:cNvSpPr>
            <a:spLocks noGrp="1"/>
          </p:cNvSpPr>
          <p:nvPr>
            <p:ph type="body" sz="quarter" idx="10" hasCustomPrompt="1"/>
          </p:nvPr>
        </p:nvSpPr>
        <p:spPr>
          <a:xfrm>
            <a:off x="457200" y="1992768"/>
            <a:ext cx="9321800" cy="2837315"/>
          </a:xfrm>
        </p:spPr>
        <p:txBody>
          <a:bodyPr lIns="0" tIns="0" rIns="0" bIns="0" anchor="b">
            <a:spAutoFit/>
          </a:bodyPr>
          <a:lstStyle>
            <a:lvl1pPr marL="0" indent="0" fontAlgn="base">
              <a:lnSpc>
                <a:spcPct val="85000"/>
              </a:lnSpc>
              <a:spcBef>
                <a:spcPts val="0"/>
              </a:spcBef>
              <a:spcAft>
                <a:spcPts val="0"/>
              </a:spcAft>
              <a:buFont typeface="+mn-lt" panose="020B0604020202020204" pitchFamily="34" charset="0"/>
              <a:buChar char="​"/>
              <a:defRPr sz="7200" b="1">
                <a:solidFill>
                  <a:schemeClr val="tx1"/>
                </a:solidFill>
                <a:latin typeface="+mj-lt"/>
                <a:ea typeface="+mj-ea"/>
                <a:cs typeface="+mj-cs"/>
              </a:defRPr>
            </a:lvl1pPr>
            <a:lvl2pPr marL="0" indent="0" fontAlgn="base">
              <a:lnSpc>
                <a:spcPct val="100000"/>
              </a:lnSpc>
              <a:spcBef>
                <a:spcPts val="0"/>
              </a:spcBef>
              <a:spcAft>
                <a:spcPts val="0"/>
              </a:spcAft>
              <a:buFont typeface="+mn-lt" panose="020B0604020202020204" pitchFamily="34" charset="0"/>
              <a:buChar char="​"/>
              <a:defRPr sz="2000">
                <a:solidFill>
                  <a:schemeClr val="tx1"/>
                </a:solidFill>
              </a:defRPr>
            </a:lvl2pPr>
            <a:lvl3pPr marL="0" indent="0">
              <a:lnSpc>
                <a:spcPct val="100000"/>
              </a:lnSpc>
              <a:spcBef>
                <a:spcPts val="0"/>
              </a:spcBef>
              <a:spcAft>
                <a:spcPts val="0"/>
              </a:spcAft>
              <a:buFont typeface="+mn-lt" panose="020B0604020202020204" pitchFamily="34" charset="0"/>
              <a:buChar char="​"/>
              <a:defRPr sz="2000">
                <a:solidFill>
                  <a:schemeClr val="tx1"/>
                </a:solidFill>
              </a:defRPr>
            </a:lvl3pPr>
            <a:lvl4pPr marL="0" indent="0">
              <a:lnSpc>
                <a:spcPct val="100000"/>
              </a:lnSpc>
              <a:spcBef>
                <a:spcPts val="0"/>
              </a:spcBef>
              <a:spcAft>
                <a:spcPts val="0"/>
              </a:spcAft>
              <a:buFont typeface="+mn-lt" panose="020B0604020202020204" pitchFamily="34" charset="0"/>
              <a:buChar char="​"/>
              <a:defRPr sz="2000">
                <a:solidFill>
                  <a:schemeClr val="tx1"/>
                </a:solidFill>
              </a:defRPr>
            </a:lvl4pPr>
            <a:lvl5pPr marL="0" indent="0">
              <a:lnSpc>
                <a:spcPct val="100000"/>
              </a:lnSpc>
              <a:spcBef>
                <a:spcPts val="0"/>
              </a:spcBef>
              <a:spcAft>
                <a:spcPts val="0"/>
              </a:spcAft>
              <a:buFont typeface="+mn-lt" panose="020B0604020202020204" pitchFamily="34" charset="0"/>
              <a:buChar char="​"/>
              <a:defRPr sz="2000">
                <a:solidFill>
                  <a:schemeClr val="tx1"/>
                </a:solidFill>
              </a:defRPr>
            </a:lvl5pPr>
            <a:lvl6pPr marL="0" indent="0">
              <a:lnSpc>
                <a:spcPct val="100000"/>
              </a:lnSpc>
              <a:spcBef>
                <a:spcPts val="0"/>
              </a:spcBef>
              <a:spcAft>
                <a:spcPts val="0"/>
              </a:spcAft>
              <a:buFont typeface="+mn-lt" panose="020B0604020202020204" pitchFamily="34" charset="0"/>
              <a:buChar char="​"/>
              <a:defRPr sz="2000">
                <a:solidFill>
                  <a:schemeClr val="tx1"/>
                </a:solidFill>
              </a:defRPr>
            </a:lvl6pPr>
            <a:lvl7pPr marL="0" indent="0">
              <a:lnSpc>
                <a:spcPct val="100000"/>
              </a:lnSpc>
              <a:spcBef>
                <a:spcPts val="0"/>
              </a:spcBef>
              <a:spcAft>
                <a:spcPts val="0"/>
              </a:spcAft>
              <a:buFont typeface="+mn-lt" panose="020B0604020202020204" pitchFamily="34" charset="0"/>
              <a:buChar char="​"/>
              <a:defRPr sz="2000">
                <a:solidFill>
                  <a:schemeClr val="tx1"/>
                </a:solidFill>
              </a:defRPr>
            </a:lvl7pPr>
            <a:lvl8pPr marL="0" indent="0">
              <a:lnSpc>
                <a:spcPct val="100000"/>
              </a:lnSpc>
              <a:spcBef>
                <a:spcPts val="0"/>
              </a:spcBef>
              <a:spcAft>
                <a:spcPts val="0"/>
              </a:spcAft>
              <a:buFont typeface="+mn-lt" panose="020B0604020202020204" pitchFamily="34" charset="0"/>
              <a:buChar char="​"/>
              <a:defRPr sz="2000">
                <a:solidFill>
                  <a:schemeClr val="tx1"/>
                </a:solidFill>
              </a:defRPr>
            </a:lvl8pPr>
            <a:lvl9pPr marL="0" indent="0">
              <a:lnSpc>
                <a:spcPct val="100000"/>
              </a:lnSpc>
              <a:spcBef>
                <a:spcPts val="0"/>
              </a:spcBef>
              <a:spcAft>
                <a:spcPts val="0"/>
              </a:spcAft>
              <a:buFont typeface="+mn-lt" panose="020B0604020202020204" pitchFamily="34" charset="0"/>
              <a:buChar char="​"/>
              <a:defRPr sz="2000">
                <a:solidFill>
                  <a:schemeClr val="tx1"/>
                </a:solidFill>
              </a:defRPr>
            </a:lvl9pPr>
          </a:lstStyle>
          <a:p>
            <a:pPr lvl="0"/>
            <a:r>
              <a:t>Type your Title in no more than three lines</a:t>
            </a:r>
          </a:p>
        </p:txBody>
      </p:sp>
      <p:sp>
        <p:nvSpPr>
          <p:cNvPr id="3" name="Subtitle"/>
          <p:cNvSpPr>
            <a:spLocks noGrp="1"/>
          </p:cNvSpPr>
          <p:nvPr>
            <p:ph type="body" sz="quarter" idx="11" hasCustomPrompt="1"/>
          </p:nvPr>
        </p:nvSpPr>
        <p:spPr>
          <a:xfrm>
            <a:off x="457200" y="4830084"/>
            <a:ext cx="9321800" cy="307777"/>
          </a:xfrm>
        </p:spPr>
        <p:txBody>
          <a:bodyPr lIns="0" tIns="0" rIns="0" bIns="0">
            <a:spAutoFit/>
          </a:bodyPr>
          <a:lstStyle>
            <a:lvl1pPr marL="0" indent="0">
              <a:spcBef>
                <a:spcPts val="0"/>
              </a:spcBef>
              <a:spcAft>
                <a:spcPts val="0"/>
              </a:spcAft>
              <a:buFont typeface="+mn-lt" panose="020B0604020202020204" pitchFamily="34" charset="0"/>
              <a:buChar char="​"/>
              <a:defRPr sz="2000">
                <a:solidFill>
                  <a:schemeClr val="tx1"/>
                </a:solidFill>
              </a:defRPr>
            </a:lvl1pPr>
            <a:lvl2pPr marL="0" indent="0">
              <a:spcBef>
                <a:spcPts val="0"/>
              </a:spcBef>
              <a:spcAft>
                <a:spcPts val="0"/>
              </a:spcAft>
              <a:buFont typeface="+mn-lt" panose="020B0604020202020204" pitchFamily="34" charset="0"/>
              <a:buChar char="​"/>
              <a:defRPr sz="2000">
                <a:solidFill>
                  <a:schemeClr val="tx1"/>
                </a:solidFill>
              </a:defRPr>
            </a:lvl2pPr>
            <a:lvl3pPr marL="0" indent="0">
              <a:spcBef>
                <a:spcPts val="0"/>
              </a:spcBef>
              <a:spcAft>
                <a:spcPts val="0"/>
              </a:spcAft>
              <a:buFont typeface="+mn-lt" panose="020B0604020202020204" pitchFamily="34" charset="0"/>
              <a:buChar char="​"/>
              <a:defRPr sz="2000">
                <a:solidFill>
                  <a:schemeClr val="tx1"/>
                </a:solidFill>
              </a:defRPr>
            </a:lvl3pPr>
            <a:lvl4pPr marL="0" indent="0">
              <a:spcBef>
                <a:spcPts val="0"/>
              </a:spcBef>
              <a:spcAft>
                <a:spcPts val="0"/>
              </a:spcAft>
              <a:buFont typeface="+mn-lt" panose="020B0604020202020204" pitchFamily="34" charset="0"/>
              <a:buChar char="​"/>
              <a:defRPr sz="2000">
                <a:solidFill>
                  <a:schemeClr val="tx1"/>
                </a:solidFill>
              </a:defRPr>
            </a:lvl4pPr>
            <a:lvl5pPr marL="0" indent="0">
              <a:spcBef>
                <a:spcPts val="0"/>
              </a:spcBef>
              <a:spcAft>
                <a:spcPts val="0"/>
              </a:spcAft>
              <a:buFont typeface="+mn-lt" panose="020B0604020202020204" pitchFamily="34" charset="0"/>
              <a:buChar char="​"/>
              <a:defRPr sz="2000">
                <a:solidFill>
                  <a:schemeClr val="tx1"/>
                </a:solidFill>
              </a:defRPr>
            </a:lvl5pPr>
            <a:lvl6pPr marL="0" indent="0">
              <a:spcBef>
                <a:spcPts val="0"/>
              </a:spcBef>
              <a:spcAft>
                <a:spcPts val="0"/>
              </a:spcAft>
              <a:buFont typeface="+mn-lt" panose="020B0604020202020204" pitchFamily="34" charset="0"/>
              <a:buChar char="​"/>
              <a:defRPr sz="2000">
                <a:solidFill>
                  <a:schemeClr val="tx1"/>
                </a:solidFill>
              </a:defRPr>
            </a:lvl6pPr>
            <a:lvl7pPr marL="0" indent="0">
              <a:spcBef>
                <a:spcPts val="0"/>
              </a:spcBef>
              <a:spcAft>
                <a:spcPts val="0"/>
              </a:spcAft>
              <a:buFont typeface="+mn-lt" panose="020B0604020202020204" pitchFamily="34" charset="0"/>
              <a:buChar char="​"/>
              <a:defRPr sz="2000">
                <a:solidFill>
                  <a:schemeClr val="tx1"/>
                </a:solidFill>
              </a:defRPr>
            </a:lvl7pPr>
            <a:lvl8pPr marL="0" indent="0">
              <a:spcBef>
                <a:spcPts val="0"/>
              </a:spcBef>
              <a:spcAft>
                <a:spcPts val="0"/>
              </a:spcAft>
              <a:buFont typeface="+mn-lt" panose="020B0604020202020204" pitchFamily="34" charset="0"/>
              <a:buChar char="​"/>
              <a:defRPr sz="2000">
                <a:solidFill>
                  <a:schemeClr val="tx1"/>
                </a:solidFill>
              </a:defRPr>
            </a:lvl8pPr>
            <a:lvl9pPr marL="0" indent="0">
              <a:spcBef>
                <a:spcPts val="0"/>
              </a:spcBef>
              <a:spcAft>
                <a:spcPts val="0"/>
              </a:spcAft>
              <a:buFont typeface="+mn-lt" panose="020B0604020202020204" pitchFamily="34" charset="0"/>
              <a:buChar char="​"/>
              <a:defRPr sz="2000">
                <a:solidFill>
                  <a:schemeClr val="tx1"/>
                </a:solidFill>
              </a:defRPr>
            </a:lvl9pPr>
          </a:lstStyle>
          <a:p>
            <a:pPr lvl="0"/>
            <a:r>
              <a:t>Type your subtitle here</a:t>
            </a:r>
          </a:p>
        </p:txBody>
      </p:sp>
      <p:sp>
        <p:nvSpPr>
          <p:cNvPr id="4" name="Presenter"/>
          <p:cNvSpPr>
            <a:spLocks noGrp="1"/>
          </p:cNvSpPr>
          <p:nvPr>
            <p:ph type="body" sz="quarter" idx="13" hasCustomPrompt="1"/>
          </p:nvPr>
        </p:nvSpPr>
        <p:spPr>
          <a:xfrm>
            <a:off x="457200" y="5404351"/>
            <a:ext cx="9321800" cy="646331"/>
          </a:xfrm>
        </p:spPr>
        <p:txBody>
          <a:bodyPr lIns="0" tIns="0" rIns="0" bIns="0" anchor="b">
            <a:spAutoFit/>
          </a:bodyPr>
          <a:lstStyle>
            <a:lvl1pPr marL="0" indent="0" fontAlgn="base">
              <a:spcBef>
                <a:spcPts val="0"/>
              </a:spcBef>
              <a:spcAft>
                <a:spcPts val="0"/>
              </a:spcAft>
              <a:buFont typeface="+mn-lt" panose="020B0604020202020204" pitchFamily="34" charset="0"/>
              <a:buChar char="​"/>
              <a:defRPr sz="1400">
                <a:solidFill>
                  <a:schemeClr val="tx1"/>
                </a:solidFill>
              </a:defRPr>
            </a:lvl1pPr>
            <a:lvl2pPr marL="0" indent="0" fontAlgn="base">
              <a:spcBef>
                <a:spcPts val="0"/>
              </a:spcBef>
              <a:spcAft>
                <a:spcPts val="0"/>
              </a:spcAft>
              <a:buFont typeface="+mn-lt" panose="020B0604020202020204" pitchFamily="34" charset="0"/>
              <a:buChar char="​"/>
              <a:defRPr sz="1400">
                <a:solidFill>
                  <a:schemeClr val="tx1"/>
                </a:solidFill>
              </a:defRPr>
            </a:lvl2pPr>
            <a:lvl3pPr marL="0" indent="0">
              <a:spcBef>
                <a:spcPts val="0"/>
              </a:spcBef>
              <a:spcAft>
                <a:spcPts val="0"/>
              </a:spcAft>
              <a:buFont typeface="+mn-lt" panose="020B0604020202020204" pitchFamily="34" charset="0"/>
              <a:buChar char="​"/>
              <a:defRPr sz="1400">
                <a:solidFill>
                  <a:schemeClr val="tx1"/>
                </a:solidFill>
              </a:defRPr>
            </a:lvl3pPr>
            <a:lvl4pPr marL="0" indent="0">
              <a:spcBef>
                <a:spcPts val="0"/>
              </a:spcBef>
              <a:spcAft>
                <a:spcPts val="0"/>
              </a:spcAft>
              <a:buFont typeface="+mn-lt" panose="020B0604020202020204" pitchFamily="34" charset="0"/>
              <a:buChar char="​"/>
              <a:defRPr sz="1400">
                <a:solidFill>
                  <a:schemeClr val="tx1"/>
                </a:solidFill>
              </a:defRPr>
            </a:lvl4pPr>
            <a:lvl5pPr marL="0" indent="0">
              <a:spcBef>
                <a:spcPts val="0"/>
              </a:spcBef>
              <a:spcAft>
                <a:spcPts val="0"/>
              </a:spcAft>
              <a:buFont typeface="+mn-lt" panose="020B0604020202020204" pitchFamily="34" charset="0"/>
              <a:buChar char="​"/>
              <a:defRPr sz="1400">
                <a:solidFill>
                  <a:schemeClr val="tx1"/>
                </a:solidFill>
              </a:defRPr>
            </a:lvl5pPr>
            <a:lvl6pPr marL="0" indent="0">
              <a:spcBef>
                <a:spcPts val="0"/>
              </a:spcBef>
              <a:spcAft>
                <a:spcPts val="0"/>
              </a:spcAft>
              <a:buFont typeface="+mn-lt" panose="020B0604020202020204" pitchFamily="34" charset="0"/>
              <a:buChar char="​"/>
              <a:defRPr sz="1400">
                <a:solidFill>
                  <a:schemeClr val="tx1"/>
                </a:solidFill>
              </a:defRPr>
            </a:lvl6pPr>
            <a:lvl7pPr marL="0" indent="0">
              <a:spcBef>
                <a:spcPts val="0"/>
              </a:spcBef>
              <a:spcAft>
                <a:spcPts val="0"/>
              </a:spcAft>
              <a:buFont typeface="+mn-lt" panose="020B0604020202020204" pitchFamily="34" charset="0"/>
              <a:buChar char="​"/>
              <a:defRPr sz="1400">
                <a:solidFill>
                  <a:schemeClr val="tx1"/>
                </a:solidFill>
              </a:defRPr>
            </a:lvl7pPr>
            <a:lvl8pPr marL="0" indent="0">
              <a:spcBef>
                <a:spcPts val="0"/>
              </a:spcBef>
              <a:spcAft>
                <a:spcPts val="0"/>
              </a:spcAft>
              <a:buFont typeface="+mn-lt" panose="020B0604020202020204" pitchFamily="34" charset="0"/>
              <a:buChar char="​"/>
              <a:defRPr sz="1400">
                <a:solidFill>
                  <a:schemeClr val="tx1"/>
                </a:solidFill>
              </a:defRPr>
            </a:lvl8pPr>
            <a:lvl9pPr marL="0" indent="0">
              <a:spcBef>
                <a:spcPts val="0"/>
              </a:spcBef>
              <a:spcAft>
                <a:spcPts val="0"/>
              </a:spcAft>
              <a:buFont typeface="+mn-lt" panose="020B0604020202020204" pitchFamily="34" charset="0"/>
              <a:buChar char="​"/>
              <a:defRPr sz="1400">
                <a:solidFill>
                  <a:schemeClr val="tx1"/>
                </a:solidFill>
              </a:defRPr>
            </a:lvl9pPr>
          </a:lstStyle>
          <a:p>
            <a:pPr lvl="0"/>
            <a:r>
              <a:t>Date</a:t>
            </a:r>
            <a:br>
              <a:rPr/>
            </a:br>
            <a:br>
              <a:rPr/>
            </a:br>
            <a:r>
              <a:t>Presenter, Location (optional) | Presenter 2, Location 2 (optional) | etc.</a:t>
            </a:r>
          </a:p>
        </p:txBody>
      </p:sp>
      <p:sp>
        <p:nvSpPr>
          <p:cNvPr id="9" name="Endorsement">
            <a:extLst>
              <a:ext uri="{FF2B5EF4-FFF2-40B4-BE49-F238E27FC236}">
                <a16:creationId xmlns:a16="http://schemas.microsoft.com/office/drawing/2014/main" id="{A6911E22-FDAE-4ABF-96C7-55697F75705D}"/>
              </a:ext>
            </a:extLst>
          </p:cNvPr>
          <p:cNvSpPr txBox="1"/>
          <p:nvPr userDrawn="1"/>
        </p:nvSpPr>
        <p:spPr>
          <a:xfrm>
            <a:off x="457200" y="6279282"/>
            <a:ext cx="2476500" cy="153888"/>
          </a:xfrm>
          <a:prstGeom prst="rect">
            <a:avLst/>
          </a:prstGeom>
          <a:noFill/>
        </p:spPr>
        <p:txBody>
          <a:bodyPr wrap="square" lIns="0" tIns="0" rIns="0" bIns="0">
            <a:spAutoFit/>
          </a:bodyPr>
          <a:lstStyle/>
          <a:p>
            <a:r>
              <a:rPr lang="en-US" sz="1000"/>
              <a:t>A business of Marsh McLennan</a:t>
            </a:r>
          </a:p>
        </p:txBody>
      </p:sp>
      <p:sp>
        <p:nvSpPr>
          <p:cNvPr id="23" name="Client Logo"/>
          <p:cNvSpPr>
            <a:spLocks noGrp="1"/>
          </p:cNvSpPr>
          <p:nvPr>
            <p:ph type="pic" sz="quarter" idx="12" hasCustomPrompt="1"/>
          </p:nvPr>
        </p:nvSpPr>
        <p:spPr bwMode="gray">
          <a:xfrm>
            <a:off x="8280399" y="393192"/>
            <a:ext cx="3454400" cy="548640"/>
          </a:xfrm>
          <a:ln>
            <a:noFill/>
          </a:ln>
        </p:spPr>
        <p:txBody>
          <a:bodyPr lIns="0" tIns="0" rIns="0" bIns="0" anchor="ctr" anchorCtr="0"/>
          <a:lstStyle>
            <a:lvl1pPr marL="0" indent="0" algn="ctr" fontAlgn="base">
              <a:lnSpc>
                <a:spcPct val="100000"/>
              </a:lnSpc>
              <a:spcBef>
                <a:spcPts val="0"/>
              </a:spcBef>
              <a:spcAft>
                <a:spcPct val="0"/>
              </a:spcAft>
              <a:buNone/>
              <a:defRPr sz="1000">
                <a:solidFill>
                  <a:schemeClr val="tx1"/>
                </a:solidFill>
              </a:defRPr>
            </a:lvl1pPr>
          </a:lstStyle>
          <a:p>
            <a:r>
              <a:t>CLIENT LOGO PLACEHOLDER</a:t>
            </a:r>
            <a:br>
              <a:rPr/>
            </a:br>
            <a:r>
              <a:t>Delete box if </a:t>
            </a:r>
            <a:r>
              <a:rPr lang="en-US"/>
              <a:t>not</a:t>
            </a:r>
            <a:r>
              <a:t> used</a:t>
            </a:r>
          </a:p>
        </p:txBody>
      </p:sp>
      <p:sp>
        <p:nvSpPr>
          <p:cNvPr id="13" name="DTP_Attribute"/>
          <p:cNvSpPr txBox="1"/>
          <p:nvPr userDrawn="1"/>
        </p:nvSpPr>
        <p:spPr>
          <a:xfrm>
            <a:off x="457200" y="6552456"/>
            <a:ext cx="65" cy="153888"/>
          </a:xfrm>
          <a:prstGeom prst="rect">
            <a:avLst/>
          </a:prstGeom>
          <a:noFill/>
        </p:spPr>
        <p:txBody>
          <a:bodyPr wrap="none" lIns="0" tIns="0" rIns="0" bIns="0" rtlCol="0" anchor="b">
            <a:spAutoFit/>
          </a:bodyPr>
          <a:lstStyle/>
          <a:p>
            <a:endParaRPr sz="1000" b="1" cap="all">
              <a:solidFill>
                <a:schemeClr val="tx1"/>
              </a:solidFill>
            </a:endParaRPr>
          </a:p>
        </p:txBody>
      </p:sp>
      <p:pic>
        <p:nvPicPr>
          <p:cNvPr id="6" name="DTP_CompanyLogo_inv_112">
            <a:extLst>
              <a:ext uri="{FF2B5EF4-FFF2-40B4-BE49-F238E27FC236}">
                <a16:creationId xmlns:a16="http://schemas.microsoft.com/office/drawing/2014/main" id="{E9057F9E-0E49-4852-A35A-CEBDDA7F558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57200" y="393188"/>
            <a:ext cx="3029712" cy="352044"/>
          </a:xfrm>
          <a:prstGeom prst="rect">
            <a:avLst/>
          </a:prstGeom>
        </p:spPr>
      </p:pic>
    </p:spTree>
    <p:extLst>
      <p:ext uri="{BB962C8B-B14F-4D97-AF65-F5344CB8AC3E}">
        <p14:creationId xmlns:p14="http://schemas.microsoft.com/office/powerpoint/2010/main" val="323205620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hree conten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2EECD8D-FF9F-38AF-AF71-DF8EDC232BC8}"/>
              </a:ext>
            </a:extLst>
          </p:cNvPr>
          <p:cNvGraphicFramePr>
            <a:graphicFrameLocks noChangeAspect="1"/>
          </p:cNvGraphicFramePr>
          <p:nvPr userDrawn="1">
            <p:custDataLst>
              <p:tags r:id="rId1"/>
            </p:custDataLst>
            <p:extLst>
              <p:ext uri="{D42A27DB-BD31-4B8C-83A1-F6EECF244321}">
                <p14:modId xmlns:p14="http://schemas.microsoft.com/office/powerpoint/2010/main" val="599910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06" imgH="608" progId="TCLayout.ActiveDocument.1">
                  <p:embed/>
                </p:oleObj>
              </mc:Choice>
              <mc:Fallback>
                <p:oleObj name="think-cell Slide" r:id="rId3" imgW="606" imgH="608" progId="TCLayout.ActiveDocument.1">
                  <p:embed/>
                  <p:pic>
                    <p:nvPicPr>
                      <p:cNvPr id="4" name="think-cell data - do not delete" hidden="1">
                        <a:extLst>
                          <a:ext uri="{FF2B5EF4-FFF2-40B4-BE49-F238E27FC236}">
                            <a16:creationId xmlns:a16="http://schemas.microsoft.com/office/drawing/2014/main" id="{F2EECD8D-FF9F-38AF-AF71-DF8EDC232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Placeholder 3">
            <a:extLst>
              <a:ext uri="{FF2B5EF4-FFF2-40B4-BE49-F238E27FC236}">
                <a16:creationId xmlns:a16="http://schemas.microsoft.com/office/drawing/2014/main" id="{1A5C0E9D-5F6B-F84B-AA14-0133385163D5}"/>
              </a:ext>
            </a:extLst>
          </p:cNvPr>
          <p:cNvSpPr>
            <a:spLocks noGrp="1"/>
          </p:cNvSpPr>
          <p:nvPr>
            <p:ph type="body" sz="half" idx="2" hasCustomPrompt="1"/>
          </p:nvPr>
        </p:nvSpPr>
        <p:spPr>
          <a:xfrm>
            <a:off x="3111499" y="6337300"/>
            <a:ext cx="8138160" cy="293128"/>
          </a:xfrm>
        </p:spPr>
        <p:txBody>
          <a:bodyPr vert="horz" lIns="0" tIns="0" rIns="0" bIns="0" rtlCol="0" anchor="b" anchorCtr="0">
            <a:noAutofit/>
          </a:bodyPr>
          <a:lstStyle>
            <a:lvl1pPr algn="r">
              <a:defRPr lang="en-US" sz="800" baseline="0" dirty="0" smtClean="0">
                <a:solidFill>
                  <a:schemeClr val="tx1"/>
                </a:solidFill>
              </a:defRPr>
            </a:lvl1pPr>
          </a:lstStyle>
          <a:p>
            <a:pPr lvl="0" algn="r"/>
            <a:r>
              <a:rPr lang="en-US"/>
              <a:t>Click to add footnote or delete if not in use</a:t>
            </a:r>
          </a:p>
        </p:txBody>
      </p:sp>
      <p:sp>
        <p:nvSpPr>
          <p:cNvPr id="10" name="Content Placeholder 2">
            <a:extLst>
              <a:ext uri="{FF2B5EF4-FFF2-40B4-BE49-F238E27FC236}">
                <a16:creationId xmlns:a16="http://schemas.microsoft.com/office/drawing/2014/main" id="{00AFDF11-9B9D-7748-AA92-3A09F6D85644}"/>
              </a:ext>
            </a:extLst>
          </p:cNvPr>
          <p:cNvSpPr>
            <a:spLocks noGrp="1"/>
          </p:cNvSpPr>
          <p:nvPr>
            <p:ph sz="half" idx="13" hasCustomPrompt="1"/>
          </p:nvPr>
        </p:nvSpPr>
        <p:spPr>
          <a:xfrm>
            <a:off x="8128000" y="1663700"/>
            <a:ext cx="3574288" cy="4432300"/>
          </a:xfrm>
        </p:spPr>
        <p:txBody>
          <a:bodyPr/>
          <a:lstStyle>
            <a:lvl1pPr>
              <a:defRPr sz="1600"/>
            </a:lvl1pPr>
            <a:lvl2pPr>
              <a:defRPr sz="1600"/>
            </a:lvl2pPr>
            <a:lvl3pPr>
              <a:defRPr sz="1600"/>
            </a:lvl3pPr>
          </a:lstStyle>
          <a:p>
            <a:pPr lvl="0"/>
            <a:r>
              <a:rPr lang="en-US"/>
              <a:t>Body text</a:t>
            </a:r>
          </a:p>
          <a:p>
            <a:pPr lvl="1"/>
            <a:r>
              <a:rPr lang="en-US"/>
              <a:t>First level bullet</a:t>
            </a:r>
          </a:p>
          <a:p>
            <a:pPr lvl="2"/>
            <a:r>
              <a:rPr lang="en-US"/>
              <a:t>Second level bullet</a:t>
            </a:r>
          </a:p>
        </p:txBody>
      </p:sp>
      <p:sp>
        <p:nvSpPr>
          <p:cNvPr id="9" name="Content Placeholder 2">
            <a:extLst>
              <a:ext uri="{FF2B5EF4-FFF2-40B4-BE49-F238E27FC236}">
                <a16:creationId xmlns:a16="http://schemas.microsoft.com/office/drawing/2014/main" id="{D06EA51D-935F-CA4B-A677-488C30D368AB}"/>
              </a:ext>
            </a:extLst>
          </p:cNvPr>
          <p:cNvSpPr>
            <a:spLocks noGrp="1"/>
          </p:cNvSpPr>
          <p:nvPr>
            <p:ph sz="half" idx="12" hasCustomPrompt="1"/>
          </p:nvPr>
        </p:nvSpPr>
        <p:spPr>
          <a:xfrm>
            <a:off x="4305300" y="1663700"/>
            <a:ext cx="3574288" cy="4432300"/>
          </a:xfrm>
        </p:spPr>
        <p:txBody>
          <a:bodyPr/>
          <a:lstStyle>
            <a:lvl1pPr>
              <a:defRPr sz="1600"/>
            </a:lvl1pPr>
            <a:lvl2pPr>
              <a:defRPr sz="1600"/>
            </a:lvl2pPr>
            <a:lvl3pPr>
              <a:defRPr sz="1600"/>
            </a:lvl3pPr>
          </a:lstStyle>
          <a:p>
            <a:pPr lvl="0"/>
            <a:r>
              <a:rPr lang="en-US"/>
              <a:t>Body text</a:t>
            </a:r>
          </a:p>
          <a:p>
            <a:pPr lvl="1"/>
            <a:r>
              <a:rPr lang="en-US"/>
              <a:t>First level bullet</a:t>
            </a:r>
          </a:p>
          <a:p>
            <a:pPr lvl="2"/>
            <a:r>
              <a:rPr lang="en-US"/>
              <a:t>Second level bullet</a:t>
            </a:r>
          </a:p>
        </p:txBody>
      </p:sp>
      <p:sp>
        <p:nvSpPr>
          <p:cNvPr id="3" name="Content Placeholder 2"/>
          <p:cNvSpPr>
            <a:spLocks noGrp="1"/>
          </p:cNvSpPr>
          <p:nvPr>
            <p:ph sz="half" idx="1" hasCustomPrompt="1"/>
          </p:nvPr>
        </p:nvSpPr>
        <p:spPr>
          <a:xfrm>
            <a:off x="489712" y="1663700"/>
            <a:ext cx="3574288" cy="4432300"/>
          </a:xfrm>
        </p:spPr>
        <p:txBody>
          <a:bodyPr/>
          <a:lstStyle>
            <a:lvl1pPr>
              <a:defRPr sz="1600"/>
            </a:lvl1pPr>
            <a:lvl2pPr>
              <a:defRPr sz="1600"/>
            </a:lvl2pPr>
            <a:lvl3pPr>
              <a:defRPr sz="1600"/>
            </a:lvl3pPr>
          </a:lstStyle>
          <a:p>
            <a:pPr lvl="0"/>
            <a:r>
              <a:rPr lang="en-US"/>
              <a:t>Body text</a:t>
            </a:r>
          </a:p>
          <a:p>
            <a:pPr lvl="1"/>
            <a:r>
              <a:rPr lang="en-US"/>
              <a:t>First level bullet</a:t>
            </a:r>
          </a:p>
          <a:p>
            <a:pPr lvl="2"/>
            <a:r>
              <a:rPr lang="en-US"/>
              <a:t>Second level bullet</a:t>
            </a:r>
          </a:p>
        </p:txBody>
      </p:sp>
      <p:sp>
        <p:nvSpPr>
          <p:cNvPr id="5" name="Title 4">
            <a:extLst>
              <a:ext uri="{FF2B5EF4-FFF2-40B4-BE49-F238E27FC236}">
                <a16:creationId xmlns:a16="http://schemas.microsoft.com/office/drawing/2014/main" id="{BAACA4CF-ADAC-C043-AEAC-6E3231585B57}"/>
              </a:ext>
            </a:extLst>
          </p:cNvPr>
          <p:cNvSpPr>
            <a:spLocks noGrp="1"/>
          </p:cNvSpPr>
          <p:nvPr>
            <p:ph type="title" hasCustomPrompt="1"/>
          </p:nvPr>
        </p:nvSpPr>
        <p:spPr/>
        <p:txBody>
          <a:bodyPr vert="horz"/>
          <a:lstStyle/>
          <a:p>
            <a:r>
              <a:rPr lang="en-US"/>
              <a:t>Click to add title</a:t>
            </a:r>
          </a:p>
        </p:txBody>
      </p:sp>
    </p:spTree>
    <p:extLst>
      <p:ext uri="{BB962C8B-B14F-4D97-AF65-F5344CB8AC3E}">
        <p14:creationId xmlns:p14="http://schemas.microsoft.com/office/powerpoint/2010/main" val="322719340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Qualification">
    <p:spTree>
      <p:nvGrpSpPr>
        <p:cNvPr id="1" name=""/>
        <p:cNvGrpSpPr/>
        <p:nvPr/>
      </p:nvGrpSpPr>
      <p:grpSpPr>
        <a:xfrm>
          <a:off x="0" y="0"/>
          <a:ext cx="0" cy="0"/>
          <a:chOff x="0" y="0"/>
          <a:chExt cx="0" cy="0"/>
        </a:xfrm>
      </p:grpSpPr>
      <p:graphicFrame>
        <p:nvGraphicFramePr>
          <p:cNvPr id="3" name="TextConfOW-S-"/>
          <p:cNvGraphicFramePr>
            <a:graphicFrameLocks noGrp="1"/>
          </p:cNvGraphicFramePr>
          <p:nvPr userDrawn="1">
            <p:extLst>
              <p:ext uri="{D42A27DB-BD31-4B8C-83A1-F6EECF244321}">
                <p14:modId xmlns:p14="http://schemas.microsoft.com/office/powerpoint/2010/main" val="4290977833"/>
              </p:ext>
            </p:extLst>
          </p:nvPr>
        </p:nvGraphicFramePr>
        <p:xfrm>
          <a:off x="457199" y="1828800"/>
          <a:ext cx="9321800" cy="3200400"/>
        </p:xfrm>
        <a:graphic>
          <a:graphicData uri="http://schemas.openxmlformats.org/drawingml/2006/table">
            <a:tbl>
              <a:tblPr/>
              <a:tblGrid>
                <a:gridCol w="9321800">
                  <a:extLst>
                    <a:ext uri="{9D8B030D-6E8A-4147-A177-3AD203B41FA5}">
                      <a16:colId xmlns:a16="http://schemas.microsoft.com/office/drawing/2014/main" val="20000"/>
                    </a:ext>
                  </a:extLst>
                </a:gridCol>
              </a:tblGrid>
              <a:tr h="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lang="en-US" sz="2400" b="1" cap="none">
                          <a:ln>
                            <a:noFill/>
                          </a:ln>
                          <a:solidFill>
                            <a:schemeClr val="tx1"/>
                          </a:solidFill>
                          <a:effectLst/>
                          <a:latin typeface="+mj-lt"/>
                          <a:ea typeface="+mj-ea"/>
                          <a:cs typeface="+mj-cs"/>
                        </a:rPr>
                        <a:t>QUALIFICATIONS, ASSUMPTIONS, AND LIMITING CONDITIONS</a:t>
                      </a:r>
                    </a:p>
                  </a:txBody>
                  <a:tcPr marL="0" marR="0" marT="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ts val="600"/>
                        </a:spcBef>
                        <a:spcAft>
                          <a:spcPts val="0"/>
                        </a:spcAft>
                        <a:buClrTx/>
                        <a:buSzPct val="100000"/>
                        <a:buNone/>
                        <a:tabLst/>
                      </a:pPr>
                      <a:r>
                        <a:rPr lang="en-US" sz="1200">
                          <a:ln>
                            <a:noFill/>
                          </a:ln>
                          <a:solidFill>
                            <a:schemeClr val="tx1"/>
                          </a:solidFill>
                          <a:effectLst/>
                          <a:latin typeface="+mn-lt"/>
                          <a:ea typeface="+mn-ea"/>
                          <a:cs typeface="+mn-cs"/>
                        </a:rPr>
                        <a:t>This report is for the exclusive use of the Oliver Wyman client named herein. This report is not intended for general circulation or publication, nor is it to be reproduced, quoted, or distributed for any purpose without the prior written permission of Oliver Wyman. There are no third‑party beneficiaries with respect to this report, and Oliver Wyman does not accept any liability to any third party.
Information furnished by others, upon which all or portions of this report are based, is believed to be reliable but has not been independently verified, unless otherwise expressly indicated. Public information and industry and statistical data are from sources we deem to be reliable; however, we make no representation as to the accuracy or completeness of such information. The findings contained in this report may contain predictions based on current data and historical trends. Any such predictions are subject to inherent risks and uncertainties. Oliver Wyman accepts no responsibility for actual results or future events.
The opinions expressed in this report are valid only for the purpose stated herein and as of the date of this report. No obligation is assumed to revise this report to reflect changes, events, or conditions, which occur subsequent to the date hereof.
All decisions in connection with the implementation or use of advice or recommendations contained in this report are the sole responsibility of the client. This report does not represent investment advice nor does it provide an opinion regarding the fairness of any transaction to any and all parties. In addition, this report does not represent legal, medical, accounting, safety, or other specialized advice. For any such advice, Oliver Wyman recommends seeking and obtaining advice from a qualified professional.</a:t>
                      </a:r>
                      <a:endParaRPr sz="1200">
                        <a:ln>
                          <a:noFill/>
                        </a:ln>
                        <a:solidFill>
                          <a:schemeClr val="tx1"/>
                        </a:solidFill>
                        <a:effectLst/>
                        <a:latin typeface="+mn-lt"/>
                        <a:ea typeface="+mn-ea"/>
                        <a:cs typeface="+mn-cs"/>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53726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1_Confidentiality">
    <p:spTree>
      <p:nvGrpSpPr>
        <p:cNvPr id="1" name=""/>
        <p:cNvGrpSpPr/>
        <p:nvPr/>
      </p:nvGrpSpPr>
      <p:grpSpPr>
        <a:xfrm>
          <a:off x="0" y="0"/>
          <a:ext cx="0" cy="0"/>
          <a:chOff x="0" y="0"/>
          <a:chExt cx="0" cy="0"/>
        </a:xfrm>
      </p:grpSpPr>
      <p:graphicFrame>
        <p:nvGraphicFramePr>
          <p:cNvPr id="9" name="DTP_Confidentiality"/>
          <p:cNvGraphicFramePr>
            <a:graphicFrameLocks noGrp="1"/>
          </p:cNvGraphicFramePr>
          <p:nvPr userDrawn="1">
            <p:extLst>
              <p:ext uri="{D42A27DB-BD31-4B8C-83A1-F6EECF244321}">
                <p14:modId xmlns:p14="http://schemas.microsoft.com/office/powerpoint/2010/main" val="3370112916"/>
              </p:ext>
            </p:extLst>
          </p:nvPr>
        </p:nvGraphicFramePr>
        <p:xfrm>
          <a:off x="457200" y="2598420"/>
          <a:ext cx="9321800" cy="1661160"/>
        </p:xfrm>
        <a:graphic>
          <a:graphicData uri="http://schemas.openxmlformats.org/drawingml/2006/table">
            <a:tbl>
              <a:tblPr/>
              <a:tblGrid>
                <a:gridCol w="9321800">
                  <a:extLst>
                    <a:ext uri="{9D8B030D-6E8A-4147-A177-3AD203B41FA5}">
                      <a16:colId xmlns:a16="http://schemas.microsoft.com/office/drawing/2014/main" val="20000"/>
                    </a:ext>
                  </a:extLst>
                </a:gridCol>
              </a:tblGrid>
              <a:tr h="36576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lang="en-US" sz="2400" b="1" cap="none">
                          <a:ln>
                            <a:noFill/>
                          </a:ln>
                          <a:solidFill>
                            <a:schemeClr val="tx1"/>
                          </a:solidFill>
                          <a:effectLst/>
                          <a:latin typeface="+mj-lt"/>
                          <a:ea typeface="+mj-ea"/>
                          <a:cs typeface="+mj-cs"/>
                        </a:rPr>
                        <a:t>CONFIDENTIALITY</a:t>
                      </a:r>
                    </a:p>
                  </a:txBody>
                  <a:tcPr marL="0" marR="0" marT="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ts val="600"/>
                        </a:spcBef>
                        <a:spcAft>
                          <a:spcPts val="0"/>
                        </a:spcAft>
                        <a:buClrTx/>
                        <a:buSzPct val="100000"/>
                        <a:buNone/>
                        <a:tabLst/>
                      </a:pPr>
                      <a:r>
                        <a:rPr lang="en-US" sz="1200">
                          <a:ln>
                            <a:noFill/>
                          </a:ln>
                          <a:solidFill>
                            <a:schemeClr val="tx1"/>
                          </a:solidFill>
                          <a:effectLst/>
                          <a:latin typeface="+mn-lt"/>
                          <a:ea typeface="+mn-ea"/>
                          <a:cs typeface="+mn-cs"/>
                        </a:rPr>
                        <a:t>Our clients’ industries are extremely competitive, and the maintenance of confidentiality with respect to our clients’ plans and data is critical. Oliver Wyman rigorously applies internal confidentiality practices to protect the confidentiality of all client information.
Similarly, our industry is very competitive. We view our approaches and insights as proprietary and therefore look to our clients to protect our interests in our proposals, presentations, methodologies, and analytical techniques. Under no circumstances should this material be shared with any third party without the prior written consent of Oliver Wyman.
© Oliver Wyman</a:t>
                      </a:r>
                      <a:endParaRPr sz="1200">
                        <a:ln>
                          <a:noFill/>
                        </a:ln>
                        <a:solidFill>
                          <a:schemeClr val="tx1"/>
                        </a:solidFill>
                        <a:effectLst/>
                        <a:latin typeface="+mn-lt"/>
                        <a:ea typeface="+mn-ea"/>
                        <a:cs typeface="+mn-cs"/>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42373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ortada blanco">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27896014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fontAlgn="base">
              <a:lnSpc>
                <a:spcPct val="90000"/>
              </a:lnSpc>
              <a:spcBef>
                <a:spcPct val="0"/>
              </a:spcBef>
              <a:spcAft>
                <a:spcPct val="0"/>
              </a:spcAft>
            </a:pPr>
            <a:endParaRPr lang="en-US" sz="4100">
              <a:solidFill>
                <a:prstClr val="white"/>
              </a:solidFill>
              <a:sym typeface="Santander Headline" panose="020B0504020201020104" pitchFamily="34" charset="0"/>
            </a:endParaRPr>
          </a:p>
        </p:txBody>
      </p:sp>
      <p:sp>
        <p:nvSpPr>
          <p:cNvPr id="2" name="Título 1">
            <a:extLst>
              <a:ext uri="{FF2B5EF4-FFF2-40B4-BE49-F238E27FC236}">
                <a16:creationId xmlns:a16="http://schemas.microsoft.com/office/drawing/2014/main" id="{92F305A9-DE4B-49AF-BCD4-43A65F7EB523}"/>
              </a:ext>
            </a:extLst>
          </p:cNvPr>
          <p:cNvSpPr>
            <a:spLocks noGrp="1"/>
          </p:cNvSpPr>
          <p:nvPr>
            <p:ph type="ctrTitle" hasCustomPrompt="1"/>
          </p:nvPr>
        </p:nvSpPr>
        <p:spPr>
          <a:xfrm>
            <a:off x="721745" y="1096485"/>
            <a:ext cx="4937184" cy="1407004"/>
          </a:xfrm>
          <a:prstGeom prst="rect">
            <a:avLst/>
          </a:prstGeom>
        </p:spPr>
        <p:txBody>
          <a:bodyPr vert="horz" anchor="t">
            <a:noAutofit/>
          </a:bodyPr>
          <a:lstStyle>
            <a:lvl1pPr algn="l">
              <a:lnSpc>
                <a:spcPct val="90000"/>
              </a:lnSpc>
              <a:defRPr sz="4100">
                <a:solidFill>
                  <a:schemeClr val="accent1"/>
                </a:solidFill>
              </a:defRPr>
            </a:lvl1pPr>
          </a:lstStyle>
          <a:p>
            <a:r>
              <a:rPr lang="en-US" err="1"/>
              <a:t>título</a:t>
            </a:r>
            <a:r>
              <a:rPr lang="en-US"/>
              <a:t> </a:t>
            </a:r>
            <a:br>
              <a:rPr lang="en-US"/>
            </a:br>
            <a:r>
              <a:rPr lang="en-US"/>
              <a:t>del </a:t>
            </a:r>
            <a:r>
              <a:rPr lang="en-US" err="1"/>
              <a:t>patrón</a:t>
            </a:r>
            <a:endParaRPr lang="en-US"/>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hasCustomPrompt="1"/>
          </p:nvPr>
        </p:nvSpPr>
        <p:spPr>
          <a:xfrm>
            <a:off x="724621" y="2722143"/>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tx2"/>
                </a:solidFill>
              </a:defRPr>
            </a:lvl1pPr>
            <a:lvl2pPr marL="457198" indent="0" algn="ctr">
              <a:buNone/>
              <a:defRPr sz="2000"/>
            </a:lvl2pPr>
            <a:lvl3pPr marL="914396" indent="0" algn="ctr">
              <a:buNone/>
              <a:defRPr sz="1800"/>
            </a:lvl3pPr>
            <a:lvl4pPr marL="1371594" indent="0" algn="ctr">
              <a:buNone/>
              <a:defRPr sz="1600"/>
            </a:lvl4pPr>
            <a:lvl5pPr marL="1828793" indent="0" algn="ctr">
              <a:buNone/>
              <a:defRPr sz="1600"/>
            </a:lvl5pPr>
            <a:lvl6pPr marL="2285991" indent="0" algn="ctr">
              <a:buNone/>
              <a:defRPr sz="1600"/>
            </a:lvl6pPr>
            <a:lvl7pPr marL="2743189" indent="0" algn="ctr">
              <a:buNone/>
              <a:defRPr sz="1600"/>
            </a:lvl7pPr>
            <a:lvl8pPr marL="3200387" indent="0" algn="ctr">
              <a:buNone/>
              <a:defRPr sz="1600"/>
            </a:lvl8pPr>
            <a:lvl9pPr marL="3657586" indent="0" algn="ctr">
              <a:buNone/>
              <a:defRPr sz="1600"/>
            </a:lvl9pPr>
          </a:lstStyle>
          <a:p>
            <a:r>
              <a:rPr lang="en-US" err="1"/>
              <a:t>Esto</a:t>
            </a:r>
            <a:r>
              <a:rPr lang="en-US"/>
              <a:t> </a:t>
            </a:r>
            <a:r>
              <a:rPr lang="en-US" err="1"/>
              <a:t>clic</a:t>
            </a:r>
            <a:r>
              <a:rPr lang="en-US"/>
              <a:t> para </a:t>
            </a:r>
            <a:r>
              <a:rPr lang="en-US" err="1"/>
              <a:t>modificar</a:t>
            </a:r>
            <a:r>
              <a:rPr lang="en-US"/>
              <a:t> el </a:t>
            </a:r>
            <a:r>
              <a:rPr lang="en-US" err="1"/>
              <a:t>estilo</a:t>
            </a:r>
            <a:r>
              <a:rPr lang="en-US"/>
              <a:t> de </a:t>
            </a:r>
            <a:r>
              <a:rPr lang="en-US" err="1"/>
              <a:t>subtítulo</a:t>
            </a:r>
            <a:r>
              <a:rPr lang="en-US"/>
              <a:t> del </a:t>
            </a:r>
            <a:r>
              <a:rPr lang="en-US" err="1"/>
              <a:t>patrón</a:t>
            </a:r>
            <a:endParaRPr lang="en-US"/>
          </a:p>
        </p:txBody>
      </p:sp>
      <p:pic>
        <p:nvPicPr>
          <p:cNvPr id="9" name="Gráfico 8">
            <a:extLst>
              <a:ext uri="{FF2B5EF4-FFF2-40B4-BE49-F238E27FC236}">
                <a16:creationId xmlns:a16="http://schemas.microsoft.com/office/drawing/2014/main" id="{9012236B-6821-499F-B6D4-F11EC0EF0CA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1978" y="5727401"/>
            <a:ext cx="1896592" cy="332588"/>
          </a:xfrm>
          <a:prstGeom prst="rect">
            <a:avLst/>
          </a:prstGeom>
        </p:spPr>
      </p:pic>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709650" y="333652"/>
            <a:ext cx="11177550" cy="419100"/>
          </a:xfrm>
          <a:prstGeom prst="rect">
            <a:avLst/>
          </a:prstGeom>
        </p:spPr>
        <p:txBody>
          <a:bodyPr>
            <a:noAutofit/>
          </a:bodyPr>
          <a:lstStyle>
            <a:lvl1pPr marL="0" indent="0">
              <a:buNone/>
              <a:defRPr sz="1300">
                <a:solidFill>
                  <a:schemeClr val="tx2"/>
                </a:solidFill>
              </a:defRPr>
            </a:lvl1pPr>
            <a:lvl2pPr marL="457198" indent="0">
              <a:buNone/>
              <a:defRPr sz="1300">
                <a:solidFill>
                  <a:schemeClr val="tx2"/>
                </a:solidFill>
              </a:defRPr>
            </a:lvl2pPr>
            <a:lvl3pPr marL="914396" indent="0">
              <a:buNone/>
              <a:defRPr sz="1300">
                <a:solidFill>
                  <a:schemeClr val="tx2"/>
                </a:solidFill>
              </a:defRPr>
            </a:lvl3pPr>
            <a:lvl4pPr marL="1371594" indent="0">
              <a:buNone/>
              <a:defRPr sz="1300">
                <a:solidFill>
                  <a:schemeClr val="tx2"/>
                </a:solidFill>
              </a:defRPr>
            </a:lvl4pPr>
            <a:lvl5pPr marL="1828793" indent="0">
              <a:buNone/>
              <a:defRPr sz="1300">
                <a:solidFill>
                  <a:schemeClr val="tx2"/>
                </a:solidFill>
              </a:defRPr>
            </a:lvl5pPr>
          </a:lstStyle>
          <a:p>
            <a:pPr lvl="0"/>
            <a:r>
              <a:rPr lang="en-US"/>
              <a:t>Click to edit Master text styles</a:t>
            </a:r>
          </a:p>
        </p:txBody>
      </p:sp>
      <p:sp>
        <p:nvSpPr>
          <p:cNvPr id="7" name="Forma libre: forma 6">
            <a:extLst>
              <a:ext uri="{FF2B5EF4-FFF2-40B4-BE49-F238E27FC236}">
                <a16:creationId xmlns:a16="http://schemas.microsoft.com/office/drawing/2014/main" id="{67D1300D-9BA1-4612-9EA5-90328019812E}"/>
              </a:ext>
            </a:extLst>
          </p:cNvPr>
          <p:cNvSpPr/>
          <p:nvPr/>
        </p:nvSpPr>
        <p:spPr>
          <a:xfrm>
            <a:off x="1" y="5229923"/>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fontAlgn="base">
              <a:spcBef>
                <a:spcPct val="0"/>
              </a:spcBef>
              <a:spcAft>
                <a:spcPct val="0"/>
              </a:spcAft>
            </a:pPr>
            <a:endParaRPr lang="en-US" sz="1600">
              <a:solidFill>
                <a:prstClr val="white"/>
              </a:solidFill>
            </a:endParaRPr>
          </a:p>
        </p:txBody>
      </p:sp>
      <p:sp>
        <p:nvSpPr>
          <p:cNvPr id="10" name="Forma libre: forma 6">
            <a:extLst>
              <a:ext uri="{FF2B5EF4-FFF2-40B4-BE49-F238E27FC236}">
                <a16:creationId xmlns:a16="http://schemas.microsoft.com/office/drawing/2014/main" id="{67D1300D-9BA1-4612-9EA5-90328019812E}"/>
              </a:ext>
            </a:extLst>
          </p:cNvPr>
          <p:cNvSpPr/>
          <p:nvPr userDrawn="1"/>
        </p:nvSpPr>
        <p:spPr>
          <a:xfrm>
            <a:off x="1" y="5229923"/>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fontAlgn="base">
              <a:spcBef>
                <a:spcPct val="0"/>
              </a:spcBef>
              <a:spcAft>
                <a:spcPct val="0"/>
              </a:spcAft>
            </a:pPr>
            <a:endParaRPr lang="en-US" sz="1600">
              <a:solidFill>
                <a:prstClr val="white"/>
              </a:solidFill>
            </a:endParaRPr>
          </a:p>
        </p:txBody>
      </p:sp>
    </p:spTree>
    <p:extLst>
      <p:ext uri="{BB962C8B-B14F-4D97-AF65-F5344CB8AC3E}">
        <p14:creationId xmlns:p14="http://schemas.microsoft.com/office/powerpoint/2010/main" val="126592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7D4EFC0-8F8E-463C-8E51-ED1A1D6B6C56}"/>
              </a:ext>
            </a:extLst>
          </p:cNvPr>
          <p:cNvGraphicFramePr>
            <a:graphicFrameLocks noChangeAspect="1"/>
          </p:cNvGraphicFramePr>
          <p:nvPr>
            <p:custDataLst>
              <p:tags r:id="rId1"/>
            </p:custDataLst>
            <p:extLst>
              <p:ext uri="{D42A27DB-BD31-4B8C-83A1-F6EECF244321}">
                <p14:modId xmlns:p14="http://schemas.microsoft.com/office/powerpoint/2010/main" val="5857241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4" name="Object 3" hidden="1">
                        <a:extLst>
                          <a:ext uri="{FF2B5EF4-FFF2-40B4-BE49-F238E27FC236}">
                            <a16:creationId xmlns:a16="http://schemas.microsoft.com/office/drawing/2014/main" id="{87D4EFC0-8F8E-463C-8E51-ED1A1D6B6C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Tree>
    <p:extLst>
      <p:ext uri="{BB962C8B-B14F-4D97-AF65-F5344CB8AC3E}">
        <p14:creationId xmlns:p14="http://schemas.microsoft.com/office/powerpoint/2010/main" val="3137717439"/>
      </p:ext>
    </p:extLst>
  </p:cSld>
  <p:clrMapOvr>
    <a:masterClrMapping/>
  </p:clrMapOvr>
  <p:extLst>
    <p:ext uri="{DCECCB84-F9BA-43D5-87BE-67443E8EF086}">
      <p15:sldGuideLst xmlns:p15="http://schemas.microsoft.com/office/powerpoint/2012/main">
        <p15:guide id="1" orient="horz" pos="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parador blanco">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950022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fontAlgn="base">
              <a:spcBef>
                <a:spcPct val="0"/>
              </a:spcBef>
              <a:spcAft>
                <a:spcPct val="0"/>
              </a:spcAft>
            </a:pPr>
            <a:endParaRPr lang="en-US" sz="4000">
              <a:solidFill>
                <a:prstClr val="white"/>
              </a:solidFill>
              <a:sym typeface="Santander Headline" panose="020B0504020201020104" pitchFamily="34" charset="0"/>
            </a:endParaRPr>
          </a:p>
        </p:txBody>
      </p:sp>
      <p:sp>
        <p:nvSpPr>
          <p:cNvPr id="7" name="Forma libre: forma 6">
            <a:extLst>
              <a:ext uri="{FF2B5EF4-FFF2-40B4-BE49-F238E27FC236}">
                <a16:creationId xmlns:a16="http://schemas.microsoft.com/office/drawing/2014/main" id="{49C540BB-A189-4361-ABD8-4DA84C6612C3}"/>
              </a:ext>
            </a:extLst>
          </p:cNvPr>
          <p:cNvSpPr/>
          <p:nvPr/>
        </p:nvSpPr>
        <p:spPr>
          <a:xfrm>
            <a:off x="8925340" y="1"/>
            <a:ext cx="3266660" cy="6858000"/>
          </a:xfrm>
          <a:custGeom>
            <a:avLst/>
            <a:gdLst>
              <a:gd name="connsiteX0" fmla="*/ 1630018 w 3266660"/>
              <a:gd name="connsiteY0" fmla="*/ 0 h 6858000"/>
              <a:gd name="connsiteX1" fmla="*/ 3266660 w 3266660"/>
              <a:gd name="connsiteY1" fmla="*/ 0 h 6858000"/>
              <a:gd name="connsiteX2" fmla="*/ 3266660 w 3266660"/>
              <a:gd name="connsiteY2" fmla="*/ 6858000 h 6858000"/>
              <a:gd name="connsiteX3" fmla="*/ 0 w 3266660"/>
              <a:gd name="connsiteY3" fmla="*/ 6858000 h 6858000"/>
              <a:gd name="connsiteX4" fmla="*/ 0 w 3266660"/>
              <a:gd name="connsiteY4" fmla="*/ 2822713 h 6858000"/>
              <a:gd name="connsiteX5" fmla="*/ 1630018 w 3266660"/>
              <a:gd name="connsiteY5" fmla="*/ 2822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6660" h="6858000">
                <a:moveTo>
                  <a:pt x="1630018" y="0"/>
                </a:moveTo>
                <a:lnTo>
                  <a:pt x="3266660" y="0"/>
                </a:lnTo>
                <a:lnTo>
                  <a:pt x="3266660" y="6858000"/>
                </a:lnTo>
                <a:lnTo>
                  <a:pt x="0" y="6858000"/>
                </a:lnTo>
                <a:lnTo>
                  <a:pt x="0" y="2822713"/>
                </a:lnTo>
                <a:lnTo>
                  <a:pt x="1630018" y="28227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fontAlgn="base">
              <a:spcBef>
                <a:spcPct val="0"/>
              </a:spcBef>
              <a:spcAft>
                <a:spcPct val="0"/>
              </a:spcAft>
            </a:pPr>
            <a:endParaRPr lang="en-US" sz="1600">
              <a:solidFill>
                <a:prstClr val="white"/>
              </a:solidFill>
            </a:endParaRPr>
          </a:p>
        </p:txBody>
      </p:sp>
      <p:sp>
        <p:nvSpPr>
          <p:cNvPr id="2" name="Título 1">
            <a:extLst>
              <a:ext uri="{FF2B5EF4-FFF2-40B4-BE49-F238E27FC236}">
                <a16:creationId xmlns:a16="http://schemas.microsoft.com/office/drawing/2014/main" id="{B045CB15-1F44-40E1-909E-6233010BC133}"/>
              </a:ext>
            </a:extLst>
          </p:cNvPr>
          <p:cNvSpPr>
            <a:spLocks noGrp="1"/>
          </p:cNvSpPr>
          <p:nvPr>
            <p:ph type="title"/>
          </p:nvPr>
        </p:nvSpPr>
        <p:spPr>
          <a:xfrm>
            <a:off x="722519" y="626373"/>
            <a:ext cx="4386194" cy="2852737"/>
          </a:xfrm>
          <a:prstGeom prst="rect">
            <a:avLst/>
          </a:prstGeom>
        </p:spPr>
        <p:txBody>
          <a:bodyPr vert="horz" anchor="t">
            <a:normAutofit/>
          </a:bodyPr>
          <a:lstStyle>
            <a:lvl1pPr>
              <a:lnSpc>
                <a:spcPct val="100000"/>
              </a:lnSpc>
              <a:defRPr sz="4000">
                <a:solidFill>
                  <a:schemeClr val="accent1"/>
                </a:solidFill>
              </a:defRPr>
            </a:lvl1pPr>
          </a:lstStyle>
          <a:p>
            <a:r>
              <a:rPr lang="en-US"/>
              <a:t>Click to edit Master title style</a:t>
            </a:r>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7"/>
            <a:ext cx="2958754" cy="2364961"/>
          </a:xfrm>
          <a:prstGeom prst="rect">
            <a:avLst/>
          </a:prstGeom>
        </p:spPr>
        <p:txBody>
          <a:bodyPr>
            <a:noAutofit/>
          </a:bodyPr>
          <a:lstStyle>
            <a:lvl1pPr marL="0" indent="0" algn="r">
              <a:buFontTx/>
              <a:buNone/>
              <a:defRPr sz="16600">
                <a:solidFill>
                  <a:schemeClr val="bg1"/>
                </a:solidFill>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n-US"/>
              <a:t>00</a:t>
            </a:r>
          </a:p>
        </p:txBody>
      </p:sp>
      <p:sp>
        <p:nvSpPr>
          <p:cNvPr id="5" name="Forma libre: forma 6">
            <a:extLst>
              <a:ext uri="{FF2B5EF4-FFF2-40B4-BE49-F238E27FC236}">
                <a16:creationId xmlns:a16="http://schemas.microsoft.com/office/drawing/2014/main" id="{49C540BB-A189-4361-ABD8-4DA84C6612C3}"/>
              </a:ext>
            </a:extLst>
          </p:cNvPr>
          <p:cNvSpPr/>
          <p:nvPr userDrawn="1"/>
        </p:nvSpPr>
        <p:spPr>
          <a:xfrm>
            <a:off x="8925340" y="1"/>
            <a:ext cx="3266660" cy="6858000"/>
          </a:xfrm>
          <a:custGeom>
            <a:avLst/>
            <a:gdLst>
              <a:gd name="connsiteX0" fmla="*/ 1630018 w 3266660"/>
              <a:gd name="connsiteY0" fmla="*/ 0 h 6858000"/>
              <a:gd name="connsiteX1" fmla="*/ 3266660 w 3266660"/>
              <a:gd name="connsiteY1" fmla="*/ 0 h 6858000"/>
              <a:gd name="connsiteX2" fmla="*/ 3266660 w 3266660"/>
              <a:gd name="connsiteY2" fmla="*/ 6858000 h 6858000"/>
              <a:gd name="connsiteX3" fmla="*/ 0 w 3266660"/>
              <a:gd name="connsiteY3" fmla="*/ 6858000 h 6858000"/>
              <a:gd name="connsiteX4" fmla="*/ 0 w 3266660"/>
              <a:gd name="connsiteY4" fmla="*/ 2822713 h 6858000"/>
              <a:gd name="connsiteX5" fmla="*/ 1630018 w 3266660"/>
              <a:gd name="connsiteY5" fmla="*/ 2822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6660" h="6858000">
                <a:moveTo>
                  <a:pt x="1630018" y="0"/>
                </a:moveTo>
                <a:lnTo>
                  <a:pt x="3266660" y="0"/>
                </a:lnTo>
                <a:lnTo>
                  <a:pt x="3266660" y="6858000"/>
                </a:lnTo>
                <a:lnTo>
                  <a:pt x="0" y="6858000"/>
                </a:lnTo>
                <a:lnTo>
                  <a:pt x="0" y="2822713"/>
                </a:lnTo>
                <a:lnTo>
                  <a:pt x="1630018" y="28227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fontAlgn="base">
              <a:spcBef>
                <a:spcPct val="0"/>
              </a:spcBef>
              <a:spcAft>
                <a:spcPct val="0"/>
              </a:spcAft>
            </a:pPr>
            <a:endParaRPr lang="en-US" sz="1600">
              <a:solidFill>
                <a:prstClr val="white"/>
              </a:solidFill>
            </a:endParaRPr>
          </a:p>
        </p:txBody>
      </p:sp>
    </p:spTree>
    <p:extLst>
      <p:ext uri="{BB962C8B-B14F-4D97-AF65-F5344CB8AC3E}">
        <p14:creationId xmlns:p14="http://schemas.microsoft.com/office/powerpoint/2010/main" val="262522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ulo y contenido ">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fontAlgn="base">
              <a:lnSpc>
                <a:spcPct val="90000"/>
              </a:lnSpc>
              <a:spcBef>
                <a:spcPct val="0"/>
              </a:spcBef>
              <a:spcAft>
                <a:spcPct val="0"/>
              </a:spcAft>
            </a:pPr>
            <a:endParaRPr lang="en-US" sz="2800">
              <a:solidFill>
                <a:prstClr val="white"/>
              </a:solidFill>
              <a:sym typeface="Santander Headline" panose="020B0504020201020104" pitchFamily="34" charset="0"/>
            </a:endParaRPr>
          </a:p>
        </p:txBody>
      </p:sp>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382515" y="392268"/>
            <a:ext cx="11344544" cy="514921"/>
          </a:xfrm>
          <a:prstGeom prst="rect">
            <a:avLst/>
          </a:prstGeom>
        </p:spPr>
        <p:txBody>
          <a:bodyPr anchor="t">
            <a:noAutofit/>
          </a:bodyPr>
          <a:lstStyle>
            <a:lvl1pPr>
              <a:defRPr sz="2800">
                <a:solidFill>
                  <a:schemeClr val="accent1"/>
                </a:solidFill>
              </a:defRPr>
            </a:lvl1pPr>
          </a:lstStyle>
          <a:p>
            <a:r>
              <a:rPr lang="en-US" err="1"/>
              <a:t>Aquí</a:t>
            </a:r>
            <a:r>
              <a:rPr lang="en-US"/>
              <a:t> </a:t>
            </a:r>
            <a:r>
              <a:rPr lang="en-US" err="1"/>
              <a:t>Haga</a:t>
            </a:r>
            <a:r>
              <a:rPr lang="en-US"/>
              <a:t> </a:t>
            </a:r>
            <a:r>
              <a:rPr lang="en-US" err="1"/>
              <a:t>clic</a:t>
            </a:r>
            <a:r>
              <a:rPr lang="en-US"/>
              <a:t> para </a:t>
            </a:r>
            <a:r>
              <a:rPr lang="en-US" err="1"/>
              <a:t>modificar</a:t>
            </a:r>
            <a:r>
              <a:rPr lang="en-US"/>
              <a:t> el </a:t>
            </a:r>
            <a:r>
              <a:rPr lang="en-US" err="1"/>
              <a:t>estilo</a:t>
            </a:r>
            <a:r>
              <a:rPr lang="en-US"/>
              <a:t> de </a:t>
            </a:r>
            <a:r>
              <a:rPr lang="en-US" err="1"/>
              <a:t>título</a:t>
            </a:r>
            <a:r>
              <a:rPr lang="en-US"/>
              <a:t> del </a:t>
            </a:r>
            <a:r>
              <a:rPr lang="en-US" err="1"/>
              <a:t>patrón</a:t>
            </a:r>
            <a:endParaRPr lang="en-US"/>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213" y="6442807"/>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695251" y="110678"/>
            <a:ext cx="11356386" cy="304800"/>
          </a:xfrm>
          <a:prstGeom prst="rect">
            <a:avLst/>
          </a:prstGeom>
        </p:spPr>
        <p:txBody>
          <a:bodyPr>
            <a:noAutofit/>
          </a:bodyPr>
          <a:lstStyle>
            <a:lvl1pPr marL="0" indent="0">
              <a:buFontTx/>
              <a:buNone/>
              <a:defRPr sz="1632" b="1" cap="small" baseline="0">
                <a:solidFill>
                  <a:schemeClr val="accent5"/>
                </a:solidFill>
              </a:defRPr>
            </a:lvl1pPr>
            <a:lvl2pPr marL="457198" indent="0">
              <a:buFontTx/>
              <a:buNone/>
              <a:defRPr sz="1100"/>
            </a:lvl2pPr>
            <a:lvl3pPr marL="914396" indent="0">
              <a:buFontTx/>
              <a:buNone/>
              <a:defRPr sz="1050"/>
            </a:lvl3pPr>
            <a:lvl4pPr marL="1371594" indent="0">
              <a:buFontTx/>
              <a:buNone/>
              <a:defRPr sz="1000"/>
            </a:lvl4pPr>
            <a:lvl5pPr marL="1828793" indent="0">
              <a:buFontTx/>
              <a:buNone/>
              <a:defRPr sz="1000"/>
            </a:lvl5pPr>
          </a:lstStyle>
          <a:p>
            <a:pPr lvl="0"/>
            <a:r>
              <a:rPr lang="en-US"/>
              <a:t>Click to edit Master text styles</a:t>
            </a:r>
          </a:p>
        </p:txBody>
      </p:sp>
    </p:spTree>
    <p:extLst>
      <p:ext uri="{BB962C8B-B14F-4D97-AF65-F5344CB8AC3E}">
        <p14:creationId xmlns:p14="http://schemas.microsoft.com/office/powerpoint/2010/main" val="69541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ulo y contenido ">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5935194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base">
              <a:lnSpc>
                <a:spcPct val="90000"/>
              </a:lnSpc>
              <a:spcBef>
                <a:spcPct val="0"/>
              </a:spcBef>
              <a:spcAft>
                <a:spcPct val="0"/>
              </a:spcAft>
            </a:pPr>
            <a:endParaRPr lang="en-US" sz="2800">
              <a:solidFill>
                <a:prstClr val="white"/>
              </a:solidFill>
              <a:latin typeface="Arial" panose="020B0604020202020204" pitchFamily="34" charset="0"/>
              <a:sym typeface="Arial" panose="020B0604020202020204" pitchFamily="34" charset="0"/>
            </a:endParaRPr>
          </a:p>
        </p:txBody>
      </p:sp>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397214" y="247842"/>
            <a:ext cx="11372541" cy="514921"/>
          </a:xfrm>
          <a:prstGeom prst="rect">
            <a:avLst/>
          </a:prstGeom>
        </p:spPr>
        <p:txBody>
          <a:bodyPr vert="horz" anchor="t">
            <a:noAutofit/>
          </a:bodyPr>
          <a:lstStyle>
            <a:lvl1pPr>
              <a:defRPr sz="2857">
                <a:solidFill>
                  <a:schemeClr val="accent1"/>
                </a:solidFill>
              </a:defRPr>
            </a:lvl1pPr>
          </a:lstStyle>
          <a:p>
            <a:r>
              <a:rPr lang="en-US" err="1"/>
              <a:t>Aquí</a:t>
            </a:r>
            <a:r>
              <a:rPr lang="en-US"/>
              <a:t> </a:t>
            </a:r>
            <a:r>
              <a:rPr lang="en-US" err="1"/>
              <a:t>Haga</a:t>
            </a:r>
            <a:r>
              <a:rPr lang="en-US"/>
              <a:t> </a:t>
            </a:r>
            <a:r>
              <a:rPr lang="en-US" err="1"/>
              <a:t>clic</a:t>
            </a:r>
            <a:r>
              <a:rPr lang="en-US"/>
              <a:t> para </a:t>
            </a:r>
            <a:r>
              <a:rPr lang="en-US" err="1"/>
              <a:t>modificar</a:t>
            </a:r>
            <a:r>
              <a:rPr lang="en-US"/>
              <a:t> el </a:t>
            </a:r>
            <a:r>
              <a:rPr lang="en-US" err="1"/>
              <a:t>estilo</a:t>
            </a:r>
            <a:r>
              <a:rPr lang="en-US"/>
              <a:t> de </a:t>
            </a:r>
            <a:r>
              <a:rPr lang="en-US" err="1"/>
              <a:t>título</a:t>
            </a:r>
            <a:r>
              <a:rPr lang="en-US"/>
              <a:t> del </a:t>
            </a:r>
            <a:r>
              <a:rPr lang="en-US" err="1"/>
              <a:t>patrón</a:t>
            </a:r>
            <a:endParaRPr lang="en-US"/>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213" y="6442807"/>
            <a:ext cx="1172108" cy="205543"/>
          </a:xfrm>
          <a:prstGeom prst="rect">
            <a:avLst/>
          </a:prstGeom>
        </p:spPr>
      </p:pic>
      <p:sp>
        <p:nvSpPr>
          <p:cNvPr id="7" name="Rectangle 6"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fontAlgn="base">
              <a:lnSpc>
                <a:spcPct val="90000"/>
              </a:lnSpc>
              <a:spcBef>
                <a:spcPct val="0"/>
              </a:spcBef>
              <a:spcAft>
                <a:spcPct val="0"/>
              </a:spcAft>
            </a:pPr>
            <a:endParaRPr lang="en-US" sz="2857">
              <a:solidFill>
                <a:prstClr val="white"/>
              </a:solidFill>
              <a:sym typeface="Santander Headline" panose="020B0504020201020104" pitchFamily="34" charset="0"/>
            </a:endParaRPr>
          </a:p>
        </p:txBody>
      </p:sp>
    </p:spTree>
    <p:extLst>
      <p:ext uri="{BB962C8B-B14F-4D97-AF65-F5344CB8AC3E}">
        <p14:creationId xmlns:p14="http://schemas.microsoft.com/office/powerpoint/2010/main" val="374039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itulo y contenido ">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fontAlgn="base">
              <a:lnSpc>
                <a:spcPct val="90000"/>
              </a:lnSpc>
              <a:spcBef>
                <a:spcPct val="0"/>
              </a:spcBef>
              <a:spcAft>
                <a:spcPct val="0"/>
              </a:spcAft>
            </a:pPr>
            <a:endParaRPr lang="en-US" sz="2800">
              <a:solidFill>
                <a:prstClr val="white"/>
              </a:solidFill>
              <a:sym typeface="Santander Headline" panose="020B0504020201020104" pitchFamily="34" charset="0"/>
            </a:endParaRPr>
          </a:p>
        </p:txBody>
      </p:sp>
      <p:sp>
        <p:nvSpPr>
          <p:cNvPr id="3" name="Rectangle 2" hidden="1"/>
          <p:cNvSpPr/>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fontAlgn="base">
              <a:lnSpc>
                <a:spcPct val="90000"/>
              </a:lnSpc>
              <a:spcBef>
                <a:spcPct val="0"/>
              </a:spcBef>
              <a:spcAft>
                <a:spcPct val="0"/>
              </a:spcAft>
            </a:pPr>
            <a:endParaRPr lang="en-US" sz="2800">
              <a:solidFill>
                <a:prstClr val="white"/>
              </a:solidFill>
              <a:latin typeface="Arial" panose="020B0604020202020204" pitchFamily="34" charset="0"/>
              <a:sym typeface="Arial" panose="020B0604020202020204" pitchFamily="34" charset="0"/>
            </a:endParaRPr>
          </a:p>
        </p:txBody>
      </p:sp>
      <p:sp>
        <p:nvSpPr>
          <p:cNvPr id="8" name="Rectangle 7"/>
          <p:cNvSpPr/>
          <p:nvPr userDrawn="1"/>
        </p:nvSpPr>
        <p:spPr>
          <a:xfrm>
            <a:off x="1" y="1"/>
            <a:ext cx="31908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397214" y="247842"/>
            <a:ext cx="11372541" cy="514921"/>
          </a:xfrm>
          <a:prstGeom prst="rect">
            <a:avLst/>
          </a:prstGeom>
        </p:spPr>
        <p:txBody>
          <a:bodyPr anchor="t">
            <a:noAutofit/>
          </a:bodyPr>
          <a:lstStyle>
            <a:lvl1pPr>
              <a:defRPr sz="2800">
                <a:solidFill>
                  <a:schemeClr val="bg1"/>
                </a:solidFill>
              </a:defRPr>
            </a:lvl1pPr>
          </a:lstStyle>
          <a:p>
            <a:r>
              <a:rPr lang="en-US" err="1"/>
              <a:t>Aquí</a:t>
            </a:r>
            <a:r>
              <a:rPr lang="en-US"/>
              <a:t> </a:t>
            </a:r>
            <a:r>
              <a:rPr lang="en-US" err="1"/>
              <a:t>Haga</a:t>
            </a:r>
            <a:r>
              <a:rPr lang="en-US"/>
              <a:t> </a:t>
            </a:r>
            <a:r>
              <a:rPr lang="en-US" err="1"/>
              <a:t>clic</a:t>
            </a:r>
            <a:r>
              <a:rPr lang="en-US"/>
              <a:t> para </a:t>
            </a:r>
            <a:r>
              <a:rPr lang="en-US" err="1"/>
              <a:t>modificar</a:t>
            </a:r>
            <a:r>
              <a:rPr lang="en-US"/>
              <a:t> el </a:t>
            </a:r>
            <a:r>
              <a:rPr lang="en-US" err="1"/>
              <a:t>estilo</a:t>
            </a:r>
            <a:r>
              <a:rPr lang="en-US"/>
              <a:t> de </a:t>
            </a:r>
            <a:r>
              <a:rPr lang="en-US" err="1"/>
              <a:t>título</a:t>
            </a:r>
            <a:r>
              <a:rPr lang="en-US"/>
              <a:t> del </a:t>
            </a:r>
            <a:r>
              <a:rPr lang="en-US" err="1"/>
              <a:t>patrón</a:t>
            </a:r>
            <a:endParaRPr lang="en-US"/>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p:nvPicPr>
        <p:blipFill>
          <a:blip r:embed="rId6">
            <a:lum bright="70000" contrast="-70000"/>
            <a:extLst>
              <a:ext uri="{96DAC541-7B7A-43D3-8B79-37D633B846F1}">
                <asvg:svgBlip xmlns:asvg="http://schemas.microsoft.com/office/drawing/2016/SVG/main" r:embed="rId7"/>
              </a:ext>
            </a:extLst>
          </a:blip>
          <a:stretch>
            <a:fillRect/>
          </a:stretch>
        </p:blipFill>
        <p:spPr>
          <a:xfrm>
            <a:off x="397213" y="6442807"/>
            <a:ext cx="1172108" cy="205543"/>
          </a:xfrm>
          <a:prstGeom prst="rect">
            <a:avLst/>
          </a:prstGeom>
        </p:spPr>
      </p:pic>
      <p:pic>
        <p:nvPicPr>
          <p:cNvPr id="10"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8">
            <a:biLevel thresh="25000"/>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397213" y="6442807"/>
            <a:ext cx="1172108" cy="205543"/>
          </a:xfrm>
          <a:prstGeom prst="rect">
            <a:avLst/>
          </a:prstGeom>
        </p:spPr>
      </p:pic>
    </p:spTree>
    <p:extLst>
      <p:ext uri="{BB962C8B-B14F-4D97-AF65-F5344CB8AC3E}">
        <p14:creationId xmlns:p14="http://schemas.microsoft.com/office/powerpoint/2010/main" val="35273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ierre y contacto">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p:nvSpPr>
        <p:spPr>
          <a:xfrm>
            <a:off x="1" y="5229923"/>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pic>
        <p:nvPicPr>
          <p:cNvPr id="12" name="Gráfico 11">
            <a:extLst>
              <a:ext uri="{FF2B5EF4-FFF2-40B4-BE49-F238E27FC236}">
                <a16:creationId xmlns:a16="http://schemas.microsoft.com/office/drawing/2014/main" id="{67F54544-030A-41BD-9896-574241C718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978" y="5727401"/>
            <a:ext cx="1896592" cy="332588"/>
          </a:xfrm>
          <a:prstGeom prst="rect">
            <a:avLst/>
          </a:prstGeom>
        </p:spPr>
      </p:pic>
      <p:pic>
        <p:nvPicPr>
          <p:cNvPr id="1026"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918" y="5573144"/>
            <a:ext cx="1347482" cy="455449"/>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a:extLst>
              <a:ext uri="{FF2B5EF4-FFF2-40B4-BE49-F238E27FC236}">
                <a16:creationId xmlns:a16="http://schemas.microsoft.com/office/drawing/2014/main" id="{B163354C-97AE-4FC8-BF01-B7FCA9B2C7C0}"/>
              </a:ext>
            </a:extLst>
          </p:cNvPr>
          <p:cNvSpPr txBox="1"/>
          <p:nvPr/>
        </p:nvSpPr>
        <p:spPr>
          <a:xfrm>
            <a:off x="719287" y="1945650"/>
            <a:ext cx="3365479" cy="1193307"/>
          </a:xfrm>
          <a:prstGeom prst="rect">
            <a:avLst/>
          </a:prstGeom>
          <a:noFill/>
        </p:spPr>
        <p:txBody>
          <a:bodyPr wrap="square" rtlCol="0">
            <a:spAutoFit/>
          </a:bodyPr>
          <a:lstStyle/>
          <a:p>
            <a:pPr fontAlgn="base">
              <a:spcBef>
                <a:spcPct val="0"/>
              </a:spcBef>
              <a:spcAft>
                <a:spcPct val="0"/>
              </a:spcAft>
            </a:pPr>
            <a:r>
              <a:rPr lang="en-US" sz="1400" err="1">
                <a:solidFill>
                  <a:srgbClr val="6E7678"/>
                </a:solidFill>
                <a:latin typeface="Arial" charset="0"/>
              </a:rPr>
              <a:t>Nuestro</a:t>
            </a:r>
            <a:r>
              <a:rPr lang="en-US" sz="1400">
                <a:solidFill>
                  <a:srgbClr val="6E7678"/>
                </a:solidFill>
                <a:latin typeface="Arial" charset="0"/>
              </a:rPr>
              <a:t> </a:t>
            </a:r>
            <a:r>
              <a:rPr lang="en-US" sz="1400" err="1">
                <a:solidFill>
                  <a:srgbClr val="6E7678"/>
                </a:solidFill>
                <a:latin typeface="Arial" charset="0"/>
              </a:rPr>
              <a:t>propósito</a:t>
            </a:r>
            <a:r>
              <a:rPr lang="en-US" sz="1400">
                <a:solidFill>
                  <a:srgbClr val="6E7678"/>
                </a:solidFill>
                <a:latin typeface="Arial" charset="0"/>
              </a:rPr>
              <a:t> </a:t>
            </a:r>
            <a:r>
              <a:rPr lang="en-US" sz="1400" err="1">
                <a:solidFill>
                  <a:srgbClr val="6E7678"/>
                </a:solidFill>
                <a:latin typeface="Arial" charset="0"/>
              </a:rPr>
              <a:t>es</a:t>
            </a:r>
            <a:r>
              <a:rPr lang="en-US" sz="1400">
                <a:solidFill>
                  <a:srgbClr val="6E7678"/>
                </a:solidFill>
                <a:latin typeface="Arial" charset="0"/>
              </a:rPr>
              <a:t> </a:t>
            </a:r>
            <a:r>
              <a:rPr lang="en-US" sz="1400" err="1">
                <a:solidFill>
                  <a:srgbClr val="6E7678"/>
                </a:solidFill>
                <a:latin typeface="Arial" charset="0"/>
              </a:rPr>
              <a:t>ayudar</a:t>
            </a:r>
            <a:r>
              <a:rPr lang="en-US" sz="1400">
                <a:solidFill>
                  <a:srgbClr val="6E7678"/>
                </a:solidFill>
                <a:latin typeface="Arial" charset="0"/>
              </a:rPr>
              <a:t> a personas y </a:t>
            </a:r>
            <a:r>
              <a:rPr lang="en-US" sz="1400" err="1">
                <a:solidFill>
                  <a:srgbClr val="6E7678"/>
                </a:solidFill>
                <a:latin typeface="Arial" charset="0"/>
              </a:rPr>
              <a:t>empresas</a:t>
            </a:r>
            <a:r>
              <a:rPr lang="en-US" sz="1400">
                <a:solidFill>
                  <a:srgbClr val="6E7678"/>
                </a:solidFill>
                <a:latin typeface="Arial" charset="0"/>
              </a:rPr>
              <a:t> a </a:t>
            </a:r>
            <a:r>
              <a:rPr lang="en-US" sz="1400" err="1">
                <a:solidFill>
                  <a:srgbClr val="6E7678"/>
                </a:solidFill>
                <a:latin typeface="Arial" charset="0"/>
              </a:rPr>
              <a:t>prosperar</a:t>
            </a:r>
            <a:r>
              <a:rPr lang="en-US" sz="1400">
                <a:solidFill>
                  <a:srgbClr val="6E7678"/>
                </a:solidFill>
                <a:latin typeface="Arial" charset="0"/>
              </a:rPr>
              <a:t>.</a:t>
            </a:r>
          </a:p>
          <a:p>
            <a:pPr fontAlgn="base">
              <a:spcBef>
                <a:spcPct val="0"/>
              </a:spcBef>
              <a:spcAft>
                <a:spcPct val="0"/>
              </a:spcAft>
            </a:pPr>
            <a:endParaRPr lang="en-US" sz="1400">
              <a:solidFill>
                <a:srgbClr val="6E7678"/>
              </a:solidFill>
              <a:latin typeface="Arial" charset="0"/>
            </a:endParaRPr>
          </a:p>
          <a:p>
            <a:pPr fontAlgn="base">
              <a:spcBef>
                <a:spcPct val="0"/>
              </a:spcBef>
              <a:spcAft>
                <a:spcPct val="0"/>
              </a:spcAft>
            </a:pPr>
            <a:r>
              <a:rPr lang="en-US" sz="1400" err="1">
                <a:solidFill>
                  <a:srgbClr val="6E7678"/>
                </a:solidFill>
                <a:latin typeface="Arial" charset="0"/>
              </a:rPr>
              <a:t>Nuestra</a:t>
            </a:r>
            <a:r>
              <a:rPr lang="en-US" sz="1400">
                <a:solidFill>
                  <a:srgbClr val="6E7678"/>
                </a:solidFill>
                <a:latin typeface="Arial" charset="0"/>
              </a:rPr>
              <a:t> </a:t>
            </a:r>
            <a:r>
              <a:rPr lang="en-US" sz="1400" err="1">
                <a:solidFill>
                  <a:srgbClr val="6E7678"/>
                </a:solidFill>
                <a:latin typeface="Arial" charset="0"/>
              </a:rPr>
              <a:t>cultura</a:t>
            </a:r>
            <a:r>
              <a:rPr lang="en-US" sz="1400">
                <a:solidFill>
                  <a:srgbClr val="6E7678"/>
                </a:solidFill>
                <a:latin typeface="Arial" charset="0"/>
              </a:rPr>
              <a:t> se </a:t>
            </a:r>
            <a:r>
              <a:rPr lang="en-US" sz="1400" err="1">
                <a:solidFill>
                  <a:srgbClr val="6E7678"/>
                </a:solidFill>
                <a:latin typeface="Arial" charset="0"/>
              </a:rPr>
              <a:t>basa</a:t>
            </a:r>
            <a:r>
              <a:rPr lang="en-US" sz="1400">
                <a:solidFill>
                  <a:srgbClr val="6E7678"/>
                </a:solidFill>
                <a:latin typeface="Arial" charset="0"/>
              </a:rPr>
              <a:t> </a:t>
            </a:r>
            <a:r>
              <a:rPr lang="en-US" sz="1400" err="1">
                <a:solidFill>
                  <a:srgbClr val="6E7678"/>
                </a:solidFill>
                <a:latin typeface="Arial" charset="0"/>
              </a:rPr>
              <a:t>en</a:t>
            </a:r>
            <a:r>
              <a:rPr lang="en-US" sz="1400">
                <a:solidFill>
                  <a:srgbClr val="6E7678"/>
                </a:solidFill>
                <a:latin typeface="Arial" charset="0"/>
              </a:rPr>
              <a:t> la </a:t>
            </a:r>
            <a:r>
              <a:rPr lang="en-US" sz="1400" err="1">
                <a:solidFill>
                  <a:srgbClr val="6E7678"/>
                </a:solidFill>
                <a:latin typeface="Arial" charset="0"/>
              </a:rPr>
              <a:t>creencia</a:t>
            </a:r>
            <a:r>
              <a:rPr lang="en-US" sz="1400">
                <a:solidFill>
                  <a:srgbClr val="6E7678"/>
                </a:solidFill>
                <a:latin typeface="Arial" charset="0"/>
              </a:rPr>
              <a:t> de que </a:t>
            </a:r>
            <a:r>
              <a:rPr lang="en-US" sz="1400" err="1">
                <a:solidFill>
                  <a:srgbClr val="6E7678"/>
                </a:solidFill>
                <a:latin typeface="Arial" charset="0"/>
              </a:rPr>
              <a:t>todo</a:t>
            </a:r>
            <a:r>
              <a:rPr lang="en-US" sz="1400">
                <a:solidFill>
                  <a:srgbClr val="6E7678"/>
                </a:solidFill>
                <a:latin typeface="Arial" charset="0"/>
              </a:rPr>
              <a:t> lo que </a:t>
            </a:r>
            <a:r>
              <a:rPr lang="en-US" sz="1400" err="1">
                <a:solidFill>
                  <a:srgbClr val="6E7678"/>
                </a:solidFill>
                <a:latin typeface="Arial" charset="0"/>
              </a:rPr>
              <a:t>hacemos</a:t>
            </a:r>
            <a:r>
              <a:rPr lang="en-US" sz="1400">
                <a:solidFill>
                  <a:srgbClr val="6E7678"/>
                </a:solidFill>
                <a:latin typeface="Arial" charset="0"/>
              </a:rPr>
              <a:t> </a:t>
            </a:r>
            <a:r>
              <a:rPr lang="en-US" sz="1400" err="1">
                <a:solidFill>
                  <a:srgbClr val="6E7678"/>
                </a:solidFill>
                <a:latin typeface="Arial" charset="0"/>
              </a:rPr>
              <a:t>debe</a:t>
            </a:r>
            <a:r>
              <a:rPr lang="en-US" sz="1400">
                <a:solidFill>
                  <a:srgbClr val="6E7678"/>
                </a:solidFill>
                <a:latin typeface="Arial" charset="0"/>
              </a:rPr>
              <a:t> </a:t>
            </a:r>
            <a:r>
              <a:rPr lang="en-US" sz="1400" err="1">
                <a:solidFill>
                  <a:srgbClr val="6E7678"/>
                </a:solidFill>
                <a:latin typeface="Arial" charset="0"/>
              </a:rPr>
              <a:t>ser</a:t>
            </a:r>
            <a:endParaRPr lang="en-US" sz="1400">
              <a:solidFill>
                <a:srgbClr val="6E7678"/>
              </a:solidFill>
              <a:latin typeface="Arial" charset="0"/>
            </a:endParaRPr>
          </a:p>
        </p:txBody>
      </p:sp>
      <p:pic>
        <p:nvPicPr>
          <p:cNvPr id="25" name="Gráfico 24">
            <a:extLst>
              <a:ext uri="{FF2B5EF4-FFF2-40B4-BE49-F238E27FC236}">
                <a16:creationId xmlns:a16="http://schemas.microsoft.com/office/drawing/2014/main" id="{B0E05CB1-1BF0-48C0-9240-26433BD08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151" y="3461863"/>
            <a:ext cx="2790825" cy="202298"/>
          </a:xfrm>
          <a:prstGeom prst="rect">
            <a:avLst/>
          </a:prstGeom>
        </p:spPr>
      </p:pic>
      <p:sp>
        <p:nvSpPr>
          <p:cNvPr id="28" name="CuadroTexto 27">
            <a:extLst>
              <a:ext uri="{FF2B5EF4-FFF2-40B4-BE49-F238E27FC236}">
                <a16:creationId xmlns:a16="http://schemas.microsoft.com/office/drawing/2014/main" id="{68E35268-345F-47C7-ADB2-CE92421E8EED}"/>
              </a:ext>
            </a:extLst>
          </p:cNvPr>
          <p:cNvSpPr txBox="1"/>
          <p:nvPr/>
        </p:nvSpPr>
        <p:spPr>
          <a:xfrm>
            <a:off x="721505" y="628193"/>
            <a:ext cx="3365479" cy="722264"/>
          </a:xfrm>
          <a:prstGeom prst="rect">
            <a:avLst/>
          </a:prstGeom>
          <a:noFill/>
        </p:spPr>
        <p:txBody>
          <a:bodyPr wrap="square" rtlCol="0">
            <a:spAutoFit/>
          </a:bodyPr>
          <a:lstStyle/>
          <a:p>
            <a:pPr fontAlgn="base">
              <a:spcBef>
                <a:spcPct val="0"/>
              </a:spcBef>
              <a:spcAft>
                <a:spcPct val="0"/>
              </a:spcAft>
            </a:pPr>
            <a:r>
              <a:rPr lang="en-US" sz="4000">
                <a:solidFill>
                  <a:srgbClr val="EB0000"/>
                </a:solidFill>
                <a:latin typeface="Arial" charset="0"/>
              </a:rPr>
              <a:t>Gracias.</a:t>
            </a:r>
          </a:p>
        </p:txBody>
      </p:sp>
      <p:sp>
        <p:nvSpPr>
          <p:cNvPr id="31" name="Forma libre: forma 30">
            <a:extLst>
              <a:ext uri="{FF2B5EF4-FFF2-40B4-BE49-F238E27FC236}">
                <a16:creationId xmlns:a16="http://schemas.microsoft.com/office/drawing/2014/main" id="{073BDF73-2FC7-4E8C-B95B-B68B9F5D3BE9}"/>
              </a:ext>
            </a:extLst>
          </p:cNvPr>
          <p:cNvSpPr/>
          <p:nvPr/>
        </p:nvSpPr>
        <p:spPr>
          <a:xfrm>
            <a:off x="1" y="5229923"/>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fontAlgn="base">
              <a:spcBef>
                <a:spcPct val="0"/>
              </a:spcBef>
              <a:spcAft>
                <a:spcPct val="0"/>
              </a:spcAft>
            </a:pPr>
            <a:endParaRPr lang="en-US" sz="1600">
              <a:solidFill>
                <a:prstClr val="white"/>
              </a:solidFill>
            </a:endParaRPr>
          </a:p>
        </p:txBody>
      </p:sp>
      <p:sp>
        <p:nvSpPr>
          <p:cNvPr id="13" name="Forma libre: forma 18">
            <a:extLst>
              <a:ext uri="{FF2B5EF4-FFF2-40B4-BE49-F238E27FC236}">
                <a16:creationId xmlns:a16="http://schemas.microsoft.com/office/drawing/2014/main" id="{B61CF4CC-ED27-4967-A11A-B838DFD4D9A3}"/>
              </a:ext>
            </a:extLst>
          </p:cNvPr>
          <p:cNvSpPr/>
          <p:nvPr userDrawn="1"/>
        </p:nvSpPr>
        <p:spPr>
          <a:xfrm>
            <a:off x="1" y="5229923"/>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grpSp>
        <p:nvGrpSpPr>
          <p:cNvPr id="16" name="Grupo 19">
            <a:extLst>
              <a:ext uri="{FF2B5EF4-FFF2-40B4-BE49-F238E27FC236}">
                <a16:creationId xmlns:a16="http://schemas.microsoft.com/office/drawing/2014/main" id="{246620ED-93B0-4966-8E36-4B883B49E634}"/>
              </a:ext>
            </a:extLst>
          </p:cNvPr>
          <p:cNvGrpSpPr/>
          <p:nvPr userDrawn="1"/>
        </p:nvGrpSpPr>
        <p:grpSpPr>
          <a:xfrm>
            <a:off x="7612559" y="5573577"/>
            <a:ext cx="578707" cy="455017"/>
            <a:chOff x="2203451" y="-4230356"/>
            <a:chExt cx="6896100" cy="5422158"/>
          </a:xfrm>
        </p:grpSpPr>
        <p:pic>
          <p:nvPicPr>
            <p:cNvPr id="17"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18"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29" name="Forma libre: forma 30">
            <a:extLst>
              <a:ext uri="{FF2B5EF4-FFF2-40B4-BE49-F238E27FC236}">
                <a16:creationId xmlns:a16="http://schemas.microsoft.com/office/drawing/2014/main" id="{073BDF73-2FC7-4E8C-B95B-B68B9F5D3BE9}"/>
              </a:ext>
            </a:extLst>
          </p:cNvPr>
          <p:cNvSpPr/>
          <p:nvPr userDrawn="1"/>
        </p:nvSpPr>
        <p:spPr>
          <a:xfrm>
            <a:off x="1" y="5229923"/>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fontAlgn="base">
              <a:spcBef>
                <a:spcPct val="0"/>
              </a:spcBef>
              <a:spcAft>
                <a:spcPct val="0"/>
              </a:spcAft>
            </a:pPr>
            <a:endParaRPr lang="en-US" sz="1600">
              <a:solidFill>
                <a:prstClr val="white"/>
              </a:solidFill>
            </a:endParaRPr>
          </a:p>
        </p:txBody>
      </p:sp>
    </p:spTree>
    <p:extLst>
      <p:ext uri="{BB962C8B-B14F-4D97-AF65-F5344CB8AC3E}">
        <p14:creationId xmlns:p14="http://schemas.microsoft.com/office/powerpoint/2010/main" val="676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ank you - Contact ">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0DAC009-2BB8-4885-AC03-9FD05C47BE65}"/>
              </a:ext>
            </a:extLst>
          </p:cNvPr>
          <p:cNvSpPr/>
          <p:nvPr/>
        </p:nvSpPr>
        <p:spPr>
          <a:xfrm>
            <a:off x="820236"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9" name="Forma libre: forma 18">
            <a:extLst>
              <a:ext uri="{FF2B5EF4-FFF2-40B4-BE49-F238E27FC236}">
                <a16:creationId xmlns:a16="http://schemas.microsoft.com/office/drawing/2014/main" id="{B61CF4CC-ED27-4967-A11A-B838DFD4D9A3}"/>
              </a:ext>
            </a:extLst>
          </p:cNvPr>
          <p:cNvSpPr/>
          <p:nvPr/>
        </p:nvSpPr>
        <p:spPr>
          <a:xfrm>
            <a:off x="1" y="5229923"/>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pic>
        <p:nvPicPr>
          <p:cNvPr id="12" name="Gráfico 11">
            <a:extLst>
              <a:ext uri="{FF2B5EF4-FFF2-40B4-BE49-F238E27FC236}">
                <a16:creationId xmlns:a16="http://schemas.microsoft.com/office/drawing/2014/main" id="{67F54544-030A-41BD-9896-574241C718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978" y="5727401"/>
            <a:ext cx="1896592" cy="332588"/>
          </a:xfrm>
          <a:prstGeom prst="rect">
            <a:avLst/>
          </a:prstGeom>
        </p:spPr>
      </p:pic>
      <p:sp>
        <p:nvSpPr>
          <p:cNvPr id="23" name="CuadroTexto 22">
            <a:extLst>
              <a:ext uri="{FF2B5EF4-FFF2-40B4-BE49-F238E27FC236}">
                <a16:creationId xmlns:a16="http://schemas.microsoft.com/office/drawing/2014/main" id="{B163354C-97AE-4FC8-BF01-B7FCA9B2C7C0}"/>
              </a:ext>
            </a:extLst>
          </p:cNvPr>
          <p:cNvSpPr txBox="1"/>
          <p:nvPr/>
        </p:nvSpPr>
        <p:spPr>
          <a:xfrm>
            <a:off x="719287" y="1945650"/>
            <a:ext cx="3365479" cy="1193307"/>
          </a:xfrm>
          <a:prstGeom prst="rect">
            <a:avLst/>
          </a:prstGeom>
          <a:noFill/>
        </p:spPr>
        <p:txBody>
          <a:bodyPr wrap="square" rtlCol="0">
            <a:spAutoFit/>
          </a:bodyPr>
          <a:lstStyle/>
          <a:p>
            <a:pPr fontAlgn="base">
              <a:spcBef>
                <a:spcPct val="0"/>
              </a:spcBef>
              <a:spcAft>
                <a:spcPct val="0"/>
              </a:spcAft>
            </a:pPr>
            <a:r>
              <a:rPr lang="en-US" sz="1400">
                <a:solidFill>
                  <a:srgbClr val="6E7678"/>
                </a:solidFill>
                <a:latin typeface="Santander Headline Light" panose="020B0304020201010104" pitchFamily="34" charset="0"/>
                <a:cs typeface="Santander Headline Light" panose="020B0304020201010104" pitchFamily="34" charset="0"/>
              </a:rPr>
              <a:t>Our purpose is to help people </a:t>
            </a:r>
            <a:br>
              <a:rPr lang="en-US" sz="1400">
                <a:solidFill>
                  <a:srgbClr val="6E7678"/>
                </a:solidFill>
                <a:latin typeface="Santander Headline Light" panose="020B0304020201010104" pitchFamily="34" charset="0"/>
                <a:cs typeface="Santander Headline Light" panose="020B0304020201010104" pitchFamily="34" charset="0"/>
              </a:rPr>
            </a:br>
            <a:r>
              <a:rPr lang="en-US" sz="1400">
                <a:solidFill>
                  <a:srgbClr val="6E7678"/>
                </a:solidFill>
                <a:latin typeface="Santander Headline Light" panose="020B0304020201010104" pitchFamily="34" charset="0"/>
                <a:cs typeface="Santander Headline Light" panose="020B0304020201010104" pitchFamily="34" charset="0"/>
              </a:rPr>
              <a:t>and businesses prosper.</a:t>
            </a:r>
          </a:p>
          <a:p>
            <a:pPr fontAlgn="base">
              <a:spcBef>
                <a:spcPct val="0"/>
              </a:spcBef>
              <a:spcAft>
                <a:spcPct val="0"/>
              </a:spcAft>
            </a:pPr>
            <a:endParaRPr lang="en-US" sz="1400">
              <a:solidFill>
                <a:srgbClr val="6E7678"/>
              </a:solidFill>
              <a:latin typeface="Santander Headline Light" panose="020B0304020201010104" pitchFamily="34" charset="0"/>
              <a:cs typeface="Santander Headline Light" panose="020B0304020201010104" pitchFamily="34" charset="0"/>
            </a:endParaRPr>
          </a:p>
          <a:p>
            <a:pPr fontAlgn="base">
              <a:spcBef>
                <a:spcPct val="0"/>
              </a:spcBef>
              <a:spcAft>
                <a:spcPct val="0"/>
              </a:spcAft>
            </a:pPr>
            <a:r>
              <a:rPr lang="en-US" sz="1400">
                <a:solidFill>
                  <a:srgbClr val="6E7678"/>
                </a:solidFill>
                <a:latin typeface="Santander Headline Light" panose="020B0304020201010104" pitchFamily="34" charset="0"/>
                <a:cs typeface="Santander Headline Light" panose="020B0304020201010104" pitchFamily="34" charset="0"/>
              </a:rPr>
              <a:t>Our culture is based on believing </a:t>
            </a:r>
            <a:br>
              <a:rPr lang="en-US" sz="1400">
                <a:solidFill>
                  <a:srgbClr val="6E7678"/>
                </a:solidFill>
                <a:latin typeface="Santander Headline Light" panose="020B0304020201010104" pitchFamily="34" charset="0"/>
                <a:cs typeface="Santander Headline Light" panose="020B0304020201010104" pitchFamily="34" charset="0"/>
              </a:rPr>
            </a:br>
            <a:r>
              <a:rPr lang="en-US" sz="1400">
                <a:solidFill>
                  <a:srgbClr val="6E7678"/>
                </a:solidFill>
                <a:latin typeface="Santander Headline Light" panose="020B0304020201010104" pitchFamily="34" charset="0"/>
                <a:cs typeface="Santander Headline Light" panose="020B0304020201010104" pitchFamily="34" charset="0"/>
              </a:rPr>
              <a:t>that everything we do should be:</a:t>
            </a:r>
          </a:p>
        </p:txBody>
      </p:sp>
      <p:sp>
        <p:nvSpPr>
          <p:cNvPr id="28" name="CuadroTexto 27">
            <a:extLst>
              <a:ext uri="{FF2B5EF4-FFF2-40B4-BE49-F238E27FC236}">
                <a16:creationId xmlns:a16="http://schemas.microsoft.com/office/drawing/2014/main" id="{68E35268-345F-47C7-ADB2-CE92421E8EED}"/>
              </a:ext>
            </a:extLst>
          </p:cNvPr>
          <p:cNvSpPr txBox="1"/>
          <p:nvPr/>
        </p:nvSpPr>
        <p:spPr>
          <a:xfrm>
            <a:off x="721505" y="628193"/>
            <a:ext cx="3365479" cy="722264"/>
          </a:xfrm>
          <a:prstGeom prst="rect">
            <a:avLst/>
          </a:prstGeom>
          <a:noFill/>
        </p:spPr>
        <p:txBody>
          <a:bodyPr wrap="square" rtlCol="0">
            <a:spAutoFit/>
          </a:bodyPr>
          <a:lstStyle/>
          <a:p>
            <a:pPr fontAlgn="base">
              <a:spcBef>
                <a:spcPct val="0"/>
              </a:spcBef>
              <a:spcAft>
                <a:spcPct val="0"/>
              </a:spcAft>
            </a:pPr>
            <a:r>
              <a:rPr lang="en-US" sz="4000">
                <a:solidFill>
                  <a:srgbClr val="EB0000"/>
                </a:solidFill>
                <a:latin typeface="Santander Headline Light" panose="020B0304020201010104" pitchFamily="34" charset="0"/>
                <a:cs typeface="Santander Headline Light" panose="020B0304020201010104" pitchFamily="34" charset="0"/>
              </a:rPr>
              <a:t>Thank You.</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1" y="5229923"/>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fontAlgn="base">
              <a:spcBef>
                <a:spcPct val="0"/>
              </a:spcBef>
              <a:spcAft>
                <a:spcPct val="0"/>
              </a:spcAft>
            </a:pPr>
            <a:endParaRPr lang="en-US" sz="1600">
              <a:solidFill>
                <a:prstClr val="white"/>
              </a:solidFill>
            </a:endParaRPr>
          </a:p>
        </p:txBody>
      </p:sp>
    </p:spTree>
    <p:extLst>
      <p:ext uri="{BB962C8B-B14F-4D97-AF65-F5344CB8AC3E}">
        <p14:creationId xmlns:p14="http://schemas.microsoft.com/office/powerpoint/2010/main" val="12597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ase_presentacio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22244" y="730750"/>
            <a:ext cx="10747515" cy="507831"/>
          </a:xfrm>
          <a:prstGeom prst="rect">
            <a:avLst/>
          </a:prstGeom>
        </p:spPr>
        <p:txBody>
          <a:bodyPr wrap="square" anchor="t">
            <a:noAutofit/>
          </a:bodyPr>
          <a:lstStyle>
            <a:lvl1pPr>
              <a:defRPr sz="2400">
                <a:solidFill>
                  <a:schemeClr val="accent1"/>
                </a:solidFill>
              </a:defRPr>
            </a:lvl1pPr>
          </a:lstStyle>
          <a:p>
            <a:r>
              <a:rPr lang="es-ES"/>
              <a:t>Aquí Haga clic para modificar el estilo de título del patrón</a:t>
            </a:r>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1"/>
            <a:ext cx="2743200" cy="365125"/>
          </a:xfrm>
          <a:prstGeom prst="rect">
            <a:avLst/>
          </a:prstGeom>
        </p:spPr>
        <p:txBody>
          <a:bodyPr/>
          <a:lstStyle>
            <a:lvl1pPr>
              <a:defRPr sz="1300">
                <a:solidFill>
                  <a:schemeClr val="accent1"/>
                </a:solidFill>
              </a:defRPr>
            </a:lvl1pPr>
          </a:lstStyle>
          <a:p>
            <a:pPr fontAlgn="base">
              <a:spcBef>
                <a:spcPct val="0"/>
              </a:spcBef>
              <a:spcAft>
                <a:spcPct val="0"/>
              </a:spcAft>
            </a:pPr>
            <a:fld id="{BC0D97B6-E32F-4D7D-B839-7C3B51F2640F}" type="slidenum">
              <a:rPr lang="es-ES" smtClean="0">
                <a:solidFill>
                  <a:srgbClr val="EB0000"/>
                </a:solidFill>
                <a:latin typeface="Arial" charset="0"/>
              </a:rPr>
              <a:pPr fontAlgn="base">
                <a:spcBef>
                  <a:spcPct val="0"/>
                </a:spcBef>
                <a:spcAft>
                  <a:spcPct val="0"/>
                </a:spcAft>
              </a:pPr>
              <a:t>‹Nº›</a:t>
            </a:fld>
            <a:endParaRPr lang="es-ES">
              <a:solidFill>
                <a:srgbClr val="EB0000"/>
              </a:solidFill>
              <a:latin typeface="Arial" charset="0"/>
            </a:endParaRP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2642" y="6262327"/>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23600" y="164824"/>
            <a:ext cx="10758734" cy="304800"/>
          </a:xfrm>
          <a:prstGeom prst="rect">
            <a:avLst/>
          </a:prstGeom>
        </p:spPr>
        <p:txBody>
          <a:bodyPr>
            <a:noAutofit/>
          </a:bodyPr>
          <a:lstStyle>
            <a:lvl1pPr marL="0" indent="0">
              <a:buFontTx/>
              <a:buNone/>
              <a:defRPr sz="1300">
                <a:solidFill>
                  <a:schemeClr val="tx2"/>
                </a:solidFill>
              </a:defRPr>
            </a:lvl1pPr>
            <a:lvl2pPr marL="457198" indent="0">
              <a:buFontTx/>
              <a:buNone/>
              <a:defRPr sz="1100"/>
            </a:lvl2pPr>
            <a:lvl3pPr marL="914396" indent="0">
              <a:buFontTx/>
              <a:buNone/>
              <a:defRPr sz="1050"/>
            </a:lvl3pPr>
            <a:lvl4pPr marL="1371594" indent="0">
              <a:buFontTx/>
              <a:buNone/>
              <a:defRPr sz="1000"/>
            </a:lvl4pPr>
            <a:lvl5pPr marL="1828793" indent="0">
              <a:buFontTx/>
              <a:buNone/>
              <a:defRPr sz="1000"/>
            </a:lvl5pPr>
          </a:lstStyle>
          <a:p>
            <a:pPr lvl="0"/>
            <a:r>
              <a:rPr lang="es-ES"/>
              <a:t>Editar los estilos de texto del patrón</a:t>
            </a:r>
          </a:p>
        </p:txBody>
      </p:sp>
    </p:spTree>
    <p:extLst>
      <p:ext uri="{BB962C8B-B14F-4D97-AF65-F5344CB8AC3E}">
        <p14:creationId xmlns:p14="http://schemas.microsoft.com/office/powerpoint/2010/main" val="373976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Índice">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to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10" name="CuadroTexto 9">
            <a:extLst>
              <a:ext uri="{FF2B5EF4-FFF2-40B4-BE49-F238E27FC236}">
                <a16:creationId xmlns:a16="http://schemas.microsoft.com/office/drawing/2014/main" id="{B3950534-FF56-4FD6-A098-D625BC54F0FA}"/>
              </a:ext>
            </a:extLst>
          </p:cNvPr>
          <p:cNvSpPr txBox="1"/>
          <p:nvPr userDrawn="1"/>
        </p:nvSpPr>
        <p:spPr>
          <a:xfrm>
            <a:off x="722534" y="312268"/>
            <a:ext cx="1849821" cy="408237"/>
          </a:xfrm>
          <a:prstGeom prst="rect">
            <a:avLst/>
          </a:prstGeom>
          <a:noFill/>
        </p:spPr>
        <p:txBody>
          <a:bodyPr wrap="square" rtlCol="0">
            <a:spAutoFit/>
          </a:bodyPr>
          <a:lstStyle/>
          <a:p>
            <a:pPr fontAlgn="base">
              <a:spcBef>
                <a:spcPct val="0"/>
              </a:spcBef>
              <a:spcAft>
                <a:spcPct val="0"/>
              </a:spcAft>
            </a:pPr>
            <a:r>
              <a:rPr lang="es-ES" sz="2000" err="1">
                <a:solidFill>
                  <a:srgbClr val="EB0000"/>
                </a:solidFill>
                <a:latin typeface="Arial" charset="0"/>
              </a:rPr>
              <a:t>Index</a:t>
            </a:r>
            <a:endParaRPr lang="es-ES" sz="2000">
              <a:solidFill>
                <a:srgbClr val="EB0000"/>
              </a:solidFill>
              <a:latin typeface="Arial" charset="0"/>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832642" y="1100240"/>
            <a:ext cx="10635844" cy="4906665"/>
          </a:xfrm>
          <a:prstGeom prst="rect">
            <a:avLst/>
          </a:prstGeom>
        </p:spPr>
        <p:txBody>
          <a:bodyPr>
            <a:normAutofit/>
          </a:bodyPr>
          <a:lstStyle>
            <a:lvl1pPr marL="431998" indent="-395999">
              <a:buClr>
                <a:schemeClr val="accent1"/>
              </a:buClr>
              <a:buSzPct val="45000"/>
              <a:buFont typeface="+mj-lt"/>
              <a:buAutoNum type="arabicPeriod"/>
              <a:defRPr lang="es-ES" sz="4000" b="1" kern="1200" dirty="0" smtClean="0">
                <a:solidFill>
                  <a:srgbClr val="3C3C3B"/>
                </a:solidFill>
                <a:latin typeface="+mn-lt"/>
                <a:ea typeface="+mn-ea"/>
                <a:cs typeface="+mn-cs"/>
              </a:defRPr>
            </a:lvl1pPr>
            <a:lvl2pPr marL="457198" indent="0">
              <a:buNone/>
              <a:defRPr/>
            </a:lvl2pPr>
          </a:lstStyle>
          <a:p>
            <a:pPr lvl="0"/>
            <a:r>
              <a:rPr lang="es-ES"/>
              <a:t>Editar los estilos de texto del patrón</a:t>
            </a:r>
          </a:p>
        </p:txBody>
      </p:sp>
    </p:spTree>
    <p:extLst>
      <p:ext uri="{BB962C8B-B14F-4D97-AF65-F5344CB8AC3E}">
        <p14:creationId xmlns:p14="http://schemas.microsoft.com/office/powerpoint/2010/main" val="414177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Header &amp; Content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22244" y="1087458"/>
            <a:ext cx="10758733" cy="1823011"/>
          </a:xfrm>
          <a:prstGeom prst="rect">
            <a:avLst/>
          </a:prstGeom>
        </p:spPr>
        <p:txBody>
          <a:bodyPr anchor="t">
            <a:noAutofit/>
          </a:bodyPr>
          <a:lstStyle>
            <a:lvl1pPr>
              <a:defRPr sz="3600">
                <a:solidFill>
                  <a:schemeClr val="accent1"/>
                </a:solidFill>
              </a:defRPr>
            </a:lvl1pPr>
          </a:lstStyle>
          <a:p>
            <a:r>
              <a:rPr lang="en-US"/>
              <a:t>Click to edit Master title style</a:t>
            </a:r>
            <a:endParaRPr lang="es-ES"/>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1"/>
            <a:ext cx="2743200" cy="365125"/>
          </a:xfrm>
          <a:prstGeom prst="rect">
            <a:avLst/>
          </a:prstGeom>
        </p:spPr>
        <p:txBody>
          <a:bodyPr/>
          <a:lstStyle>
            <a:lvl1pPr>
              <a:defRPr sz="1300">
                <a:solidFill>
                  <a:schemeClr val="accent1"/>
                </a:solidFill>
              </a:defRPr>
            </a:lvl1pPr>
          </a:lstStyle>
          <a:p>
            <a:pPr fontAlgn="base">
              <a:spcBef>
                <a:spcPct val="0"/>
              </a:spcBef>
              <a:spcAft>
                <a:spcPct val="0"/>
              </a:spcAft>
            </a:pPr>
            <a:fld id="{BC0D97B6-E32F-4D7D-B839-7C3B51F2640F}" type="slidenum">
              <a:rPr lang="es-ES" smtClean="0">
                <a:solidFill>
                  <a:srgbClr val="EB0000"/>
                </a:solidFill>
                <a:latin typeface="Arial" charset="0"/>
              </a:rPr>
              <a:pPr fontAlgn="base">
                <a:spcBef>
                  <a:spcPct val="0"/>
                </a:spcBef>
                <a:spcAft>
                  <a:spcPct val="0"/>
                </a:spcAft>
              </a:pPr>
              <a:t>‹Nº›</a:t>
            </a:fld>
            <a:endParaRPr lang="es-ES">
              <a:solidFill>
                <a:srgbClr val="EB0000"/>
              </a:solidFill>
              <a:latin typeface="Arial" charset="0"/>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198" indent="0">
              <a:buFontTx/>
              <a:buNone/>
              <a:defRPr sz="1100"/>
            </a:lvl2pPr>
            <a:lvl3pPr marL="914396" indent="0">
              <a:buFontTx/>
              <a:buNone/>
              <a:defRPr sz="1050"/>
            </a:lvl3pPr>
            <a:lvl4pPr marL="1371594" indent="0">
              <a:buFontTx/>
              <a:buNone/>
              <a:defRPr sz="1000"/>
            </a:lvl4pPr>
            <a:lvl5pPr marL="1828793" indent="0">
              <a:buFontTx/>
              <a:buNone/>
              <a:defRPr sz="1000"/>
            </a:lvl5pPr>
          </a:lstStyle>
          <a:p>
            <a:pPr lvl="0"/>
            <a:r>
              <a:rPr lang="en-US"/>
              <a:t>Edit Master text styles</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711025" y="3093563"/>
            <a:ext cx="10758733" cy="3083401"/>
          </a:xfrm>
          <a:prstGeom prst="rect">
            <a:avLst/>
          </a:prstGeom>
        </p:spPr>
        <p:txBody>
          <a:bodyPr numCol="2" spcCol="72000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198" indent="0">
              <a:buFontTx/>
              <a:buNone/>
              <a:defRPr lang="es-ES" sz="1200" kern="1200" smtClean="0">
                <a:solidFill>
                  <a:schemeClr val="tx2"/>
                </a:solidFill>
                <a:latin typeface="+mn-lt"/>
                <a:ea typeface="+mn-ea"/>
                <a:cs typeface="+mn-cs"/>
              </a:defRPr>
            </a:lvl2pPr>
            <a:lvl3pPr marL="914396" indent="0">
              <a:buFontTx/>
              <a:buNone/>
              <a:defRPr lang="es-ES" sz="1200" kern="1200" smtClean="0">
                <a:solidFill>
                  <a:schemeClr val="tx2"/>
                </a:solidFill>
                <a:latin typeface="+mn-lt"/>
                <a:ea typeface="+mn-ea"/>
                <a:cs typeface="+mn-cs"/>
              </a:defRPr>
            </a:lvl3pPr>
            <a:lvl4pPr marL="1371594" indent="0">
              <a:buFontTx/>
              <a:buNone/>
              <a:defRPr lang="es-ES" sz="1200" kern="1200" smtClean="0">
                <a:solidFill>
                  <a:schemeClr val="tx2"/>
                </a:solidFill>
                <a:latin typeface="+mn-lt"/>
                <a:ea typeface="+mn-ea"/>
                <a:cs typeface="+mn-cs"/>
              </a:defRPr>
            </a:lvl4pPr>
            <a:lvl5pPr marL="1828793" indent="0">
              <a:buFontTx/>
              <a:buNone/>
              <a:defRPr lang="es-ES" sz="1200" kern="1200">
                <a:solidFill>
                  <a:schemeClr val="tx2"/>
                </a:solidFill>
                <a:latin typeface="+mn-lt"/>
                <a:ea typeface="+mn-ea"/>
                <a:cs typeface="+mn-cs"/>
              </a:defRPr>
            </a:lvl5pPr>
          </a:lstStyle>
          <a:p>
            <a:pPr lvl="0"/>
            <a:r>
              <a:rPr lang="es-ES" err="1"/>
              <a:t>Edit</a:t>
            </a:r>
            <a:r>
              <a:rPr lang="es-ES"/>
              <a:t> Master </a:t>
            </a:r>
            <a:r>
              <a:rPr lang="es-ES" err="1"/>
              <a:t>text</a:t>
            </a:r>
            <a:r>
              <a:rPr lang="es-ES"/>
              <a:t> </a:t>
            </a:r>
            <a:r>
              <a:rPr lang="es-ES" err="1"/>
              <a:t>styles</a:t>
            </a:r>
            <a:endParaRPr lang="es-ES"/>
          </a:p>
        </p:txBody>
      </p:sp>
    </p:spTree>
    <p:extLst>
      <p:ext uri="{BB962C8B-B14F-4D97-AF65-F5344CB8AC3E}">
        <p14:creationId xmlns:p14="http://schemas.microsoft.com/office/powerpoint/2010/main" val="6894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8715828-26B8-46DB-9089-A9FFAE056F03}"/>
              </a:ext>
            </a:extLst>
          </p:cNvPr>
          <p:cNvPicPr>
            <a:picLocks noChangeAspect="1"/>
          </p:cNvPicPr>
          <p:nvPr userDrawn="1"/>
        </p:nvPicPr>
        <p:blipFill rotWithShape="1">
          <a:blip r:embed="rId2" cstate="screen">
            <a:lum bright="70000" contrast="-70000"/>
            <a:extLst>
              <a:ext uri="{28A0092B-C50C-407E-A947-70E740481C1C}">
                <a14:useLocalDpi xmlns:a14="http://schemas.microsoft.com/office/drawing/2010/main" val="0"/>
              </a:ext>
            </a:extLst>
          </a:blip>
          <a:srcRect/>
          <a:stretch/>
        </p:blipFill>
        <p:spPr>
          <a:xfrm>
            <a:off x="9133785" y="618077"/>
            <a:ext cx="3077881" cy="5443200"/>
          </a:xfrm>
          <a:prstGeom prst="rect">
            <a:avLst/>
          </a:prstGeom>
        </p:spPr>
      </p:pic>
      <p:cxnSp>
        <p:nvCxnSpPr>
          <p:cNvPr id="3" name="Straight Connector 23">
            <a:extLst>
              <a:ext uri="{FF2B5EF4-FFF2-40B4-BE49-F238E27FC236}">
                <a16:creationId xmlns:a16="http://schemas.microsoft.com/office/drawing/2014/main" id="{ED4886F0-A602-3F4A-9B0D-45D067DC1948}"/>
              </a:ext>
            </a:extLst>
          </p:cNvPr>
          <p:cNvCxnSpPr>
            <a:cxnSpLocks/>
          </p:cNvCxnSpPr>
          <p:nvPr/>
        </p:nvCxnSpPr>
        <p:spPr>
          <a:xfrm>
            <a:off x="10933034" y="6384373"/>
            <a:ext cx="0" cy="241547"/>
          </a:xfrm>
          <a:prstGeom prst="line">
            <a:avLst/>
          </a:prstGeom>
          <a:ln w="12700">
            <a:solidFill>
              <a:srgbClr val="FF0201"/>
            </a:solidFill>
          </a:ln>
        </p:spPr>
        <p:style>
          <a:lnRef idx="1">
            <a:schemeClr val="accent1"/>
          </a:lnRef>
          <a:fillRef idx="0">
            <a:schemeClr val="accent1"/>
          </a:fillRef>
          <a:effectRef idx="0">
            <a:schemeClr val="accent1"/>
          </a:effectRef>
          <a:fontRef idx="minor">
            <a:schemeClr val="tx1"/>
          </a:fontRef>
        </p:style>
      </p:cxnSp>
      <p:sp>
        <p:nvSpPr>
          <p:cNvPr id="4" name="TextBox 24">
            <a:extLst>
              <a:ext uri="{FF2B5EF4-FFF2-40B4-BE49-F238E27FC236}">
                <a16:creationId xmlns:a16="http://schemas.microsoft.com/office/drawing/2014/main" id="{6337EEC3-E5E7-6F4D-A343-097E4D94D2E2}"/>
              </a:ext>
            </a:extLst>
          </p:cNvPr>
          <p:cNvSpPr txBox="1"/>
          <p:nvPr/>
        </p:nvSpPr>
        <p:spPr>
          <a:xfrm>
            <a:off x="10542613" y="6428202"/>
            <a:ext cx="325319" cy="157014"/>
          </a:xfrm>
          <a:prstGeom prst="rect">
            <a:avLst/>
          </a:prstGeom>
          <a:noFill/>
        </p:spPr>
        <p:txBody>
          <a:bodyPr wrap="square" lIns="0" tIns="0" rIns="0" bIns="0" rtlCol="0">
            <a:spAutoFit/>
          </a:bodyPr>
          <a:lstStyle/>
          <a:p>
            <a:pPr algn="ctr" fontAlgn="base">
              <a:spcBef>
                <a:spcPct val="0"/>
              </a:spcBef>
              <a:spcAft>
                <a:spcPct val="0"/>
              </a:spcAft>
            </a:pPr>
            <a:fld id="{31BBA207-A355-47B8-BEB6-13C947339F27}" type="slidenum">
              <a:rPr lang="en-GB" sz="1000" smtClean="0">
                <a:solidFill>
                  <a:srgbClr val="FF0201"/>
                </a:solidFill>
              </a:rPr>
              <a:pPr algn="ctr" fontAlgn="base">
                <a:spcBef>
                  <a:spcPct val="0"/>
                </a:spcBef>
                <a:spcAft>
                  <a:spcPct val="0"/>
                </a:spcAft>
              </a:pPr>
              <a:t>‹Nº›</a:t>
            </a:fld>
            <a:endParaRPr lang="en-GB" sz="900">
              <a:solidFill>
                <a:srgbClr val="FF0201"/>
              </a:solidFill>
            </a:endParaRPr>
          </a:p>
        </p:txBody>
      </p:sp>
      <p:pic>
        <p:nvPicPr>
          <p:cNvPr id="6" name="Imagen 5">
            <a:extLst>
              <a:ext uri="{FF2B5EF4-FFF2-40B4-BE49-F238E27FC236}">
                <a16:creationId xmlns:a16="http://schemas.microsoft.com/office/drawing/2014/main" id="{8A54FC79-EC2B-3141-B9C1-761E5A062B13}"/>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047430" y="6416748"/>
            <a:ext cx="761579" cy="134038"/>
          </a:xfrm>
          <a:prstGeom prst="rect">
            <a:avLst/>
          </a:prstGeom>
        </p:spPr>
      </p:pic>
      <p:cxnSp>
        <p:nvCxnSpPr>
          <p:cNvPr id="7" name="Straight Connector 23">
            <a:extLst>
              <a:ext uri="{FF2B5EF4-FFF2-40B4-BE49-F238E27FC236}">
                <a16:creationId xmlns:a16="http://schemas.microsoft.com/office/drawing/2014/main" id="{ED4886F0-A602-3F4A-9B0D-45D067DC1948}"/>
              </a:ext>
            </a:extLst>
          </p:cNvPr>
          <p:cNvCxnSpPr>
            <a:cxnSpLocks/>
          </p:cNvCxnSpPr>
          <p:nvPr userDrawn="1"/>
        </p:nvCxnSpPr>
        <p:spPr>
          <a:xfrm>
            <a:off x="10933034" y="6384373"/>
            <a:ext cx="0" cy="241547"/>
          </a:xfrm>
          <a:prstGeom prst="line">
            <a:avLst/>
          </a:prstGeom>
          <a:ln w="12700">
            <a:solidFill>
              <a:srgbClr val="FF0201"/>
            </a:solidFill>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7AC1E082-CE18-4541-AE28-8F8FDC281055}"/>
              </a:ext>
            </a:extLst>
          </p:cNvPr>
          <p:cNvSpPr/>
          <p:nvPr userDrawn="1"/>
        </p:nvSpPr>
        <p:spPr>
          <a:xfrm>
            <a:off x="8975189" y="19051"/>
            <a:ext cx="3236477" cy="685800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Tree>
    <p:extLst>
      <p:ext uri="{BB962C8B-B14F-4D97-AF65-F5344CB8AC3E}">
        <p14:creationId xmlns:p14="http://schemas.microsoft.com/office/powerpoint/2010/main" val="1377084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in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3856746-6D8D-4529-8449-DF31B3D4F3B4}"/>
              </a:ext>
            </a:extLst>
          </p:cNvPr>
          <p:cNvGraphicFramePr>
            <a:graphicFrameLocks noChangeAspect="1"/>
          </p:cNvGraphicFramePr>
          <p:nvPr>
            <p:custDataLst>
              <p:tags r:id="rId1"/>
            </p:custDataLst>
            <p:extLst>
              <p:ext uri="{D42A27DB-BD31-4B8C-83A1-F6EECF244321}">
                <p14:modId xmlns:p14="http://schemas.microsoft.com/office/powerpoint/2010/main" val="3690771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5" name="Object 4" hidden="1">
                        <a:extLst>
                          <a:ext uri="{FF2B5EF4-FFF2-40B4-BE49-F238E27FC236}">
                            <a16:creationId xmlns:a16="http://schemas.microsoft.com/office/drawing/2014/main" id="{13856746-6D8D-4529-8449-DF31B3D4F3B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p:cNvSpPr>
            <a:spLocks noGrp="1"/>
          </p:cNvSpPr>
          <p:nvPr>
            <p:ph type="body" idx="10" hasCustomPrompt="1"/>
          </p:nvPr>
        </p:nvSpPr>
        <p:spPr>
          <a:xfrm>
            <a:off x="457200" y="1399032"/>
            <a:ext cx="11277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Tree>
    <p:extLst>
      <p:ext uri="{BB962C8B-B14F-4D97-AF65-F5344CB8AC3E}">
        <p14:creationId xmlns:p14="http://schemas.microsoft.com/office/powerpoint/2010/main" val="1806362454"/>
      </p:ext>
    </p:extLst>
  </p:cSld>
  <p:clrMapOvr>
    <a:masterClrMapping/>
  </p:clrMapOvr>
  <p:extLst>
    <p:ext uri="{DCECCB84-F9BA-43D5-87BE-67443E8EF086}">
      <p15:sldGuideLst xmlns:p15="http://schemas.microsoft.com/office/powerpoint/2012/main">
        <p15:guide id="3" orient="horz" pos="880">
          <p15:clr>
            <a:srgbClr val="FBAE40"/>
          </p15:clr>
        </p15:guide>
        <p15:guide id="5" orient="horz" pos="118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Header &amp;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41797" y="222800"/>
            <a:ext cx="10758734" cy="304800"/>
          </a:xfrm>
          <a:prstGeom prst="rect">
            <a:avLst/>
          </a:prstGeom>
        </p:spPr>
        <p:txBody>
          <a:bodyPr>
            <a:noAutofit/>
          </a:bodyPr>
          <a:lstStyle>
            <a:lvl1pPr marL="0" indent="0">
              <a:buFontTx/>
              <a:buNone/>
              <a:defRPr sz="2000">
                <a:solidFill>
                  <a:schemeClr val="accent1"/>
                </a:solidFill>
                <a:latin typeface="Santander Text" panose="020B0504020201020104" pitchFamily="34" charset="0"/>
                <a:sym typeface="Santander Text" panose="020B0504020201020104" pitchFamily="34" charset="0"/>
              </a:defRPr>
            </a:lvl1pPr>
            <a:lvl2pPr marL="457198" indent="0">
              <a:buFontTx/>
              <a:buNone/>
              <a:defRPr sz="1100"/>
            </a:lvl2pPr>
            <a:lvl3pPr marL="914396" indent="0">
              <a:buFontTx/>
              <a:buNone/>
              <a:defRPr sz="1050"/>
            </a:lvl3pPr>
            <a:lvl4pPr marL="1371594" indent="0">
              <a:buFontTx/>
              <a:buNone/>
              <a:defRPr sz="1000"/>
            </a:lvl4pPr>
            <a:lvl5pPr marL="1828793" indent="0">
              <a:buFontTx/>
              <a:buNone/>
              <a:defRPr sz="1000"/>
            </a:lvl5pPr>
          </a:lstStyle>
          <a:p>
            <a:pPr lvl="0"/>
            <a:r>
              <a:rPr lang="en-US"/>
              <a:t>Edit Master text styles</a:t>
            </a:r>
          </a:p>
        </p:txBody>
      </p:sp>
      <p:sp>
        <p:nvSpPr>
          <p:cNvPr id="13" name="Text Placeholder 12"/>
          <p:cNvSpPr>
            <a:spLocks noGrp="1"/>
          </p:cNvSpPr>
          <p:nvPr>
            <p:ph type="body" sz="quarter" idx="17" hasCustomPrompt="1"/>
          </p:nvPr>
        </p:nvSpPr>
        <p:spPr>
          <a:xfrm>
            <a:off x="731839" y="824110"/>
            <a:ext cx="10742207" cy="5030781"/>
          </a:xfrm>
          <a:prstGeom prst="rect">
            <a:avLst/>
          </a:prstGeom>
        </p:spPr>
        <p:txBody>
          <a:bodyPr tIns="90000" bIns="90000"/>
          <a:lstStyle>
            <a:lvl1pPr marL="95250" indent="0">
              <a:lnSpc>
                <a:spcPct val="100000"/>
              </a:lnSpc>
              <a:spcBef>
                <a:spcPts val="600"/>
              </a:spcBef>
              <a:buClr>
                <a:schemeClr val="accent1"/>
              </a:buClr>
              <a:defRPr/>
            </a:lvl1pPr>
            <a:lvl2pPr marL="287999" indent="-179999">
              <a:lnSpc>
                <a:spcPct val="100000"/>
              </a:lnSpc>
              <a:spcBef>
                <a:spcPts val="600"/>
              </a:spcBef>
              <a:buClr>
                <a:schemeClr val="accent1"/>
              </a:buClr>
              <a:defRPr sz="1200"/>
            </a:lvl2pPr>
            <a:lvl3pPr marL="503998" indent="-179999">
              <a:lnSpc>
                <a:spcPct val="100000"/>
              </a:lnSpc>
              <a:spcBef>
                <a:spcPts val="600"/>
              </a:spcBef>
              <a:buClr>
                <a:schemeClr val="accent1"/>
              </a:buClr>
              <a:buFont typeface="Arial" panose="020B0604020202020204" pitchFamily="34" charset="0"/>
              <a:buChar char="−"/>
              <a:defRPr sz="1200"/>
            </a:lvl3pPr>
            <a:lvl4pPr marL="719997" indent="-179999">
              <a:lnSpc>
                <a:spcPct val="100000"/>
              </a:lnSpc>
              <a:spcBef>
                <a:spcPts val="600"/>
              </a:spcBef>
              <a:buClr>
                <a:schemeClr val="accent1"/>
              </a:buClr>
              <a:buFont typeface="Courier New" panose="02070309020205020404" pitchFamily="49" charset="0"/>
              <a:buChar char="o"/>
              <a:defRPr sz="1200"/>
            </a:lvl4pPr>
            <a:lvl5pPr marL="899996" indent="-179999">
              <a:lnSpc>
                <a:spcPct val="100000"/>
              </a:lnSpc>
              <a:spcBef>
                <a:spcPts val="600"/>
              </a:spcBef>
              <a:buClr>
                <a:schemeClr val="accent1"/>
              </a:buClr>
              <a:defRPr sz="1200"/>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6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61">
          <p15:clr>
            <a:srgbClr val="F26B43"/>
          </p15:clr>
        </p15:guide>
        <p15:guide id="2" pos="7242">
          <p15:clr>
            <a:srgbClr val="F26B43"/>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Portada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71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Índice">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6324355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to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832641" y="1100239"/>
            <a:ext cx="10635843" cy="4906665"/>
          </a:xfrm>
          <a:prstGeom prst="rect">
            <a:avLst/>
          </a:prstGeom>
        </p:spPr>
        <p:txBody>
          <a:bodyPr>
            <a:normAutofit/>
          </a:bodyPr>
          <a:lstStyle>
            <a:lvl1pPr marL="432000" indent="-396000">
              <a:buClr>
                <a:schemeClr val="accent1"/>
              </a:buClr>
              <a:buSzPct val="45000"/>
              <a:buFont typeface="+mj-lt"/>
              <a:buAutoNum type="arabicPeriod"/>
              <a:defRPr lang="es-ES" sz="4000" b="1" kern="1200" dirty="0" smtClean="0">
                <a:solidFill>
                  <a:srgbClr val="3C3C3B"/>
                </a:solidFill>
                <a:latin typeface="+mn-lt"/>
                <a:ea typeface="+mn-ea"/>
                <a:cs typeface="+mn-cs"/>
              </a:defRPr>
            </a:lvl1pPr>
            <a:lvl2pPr marL="457200" indent="0">
              <a:buNone/>
              <a:defRPr/>
            </a:lvl2pPr>
          </a:lstStyle>
          <a:p>
            <a:pPr lvl="0"/>
            <a:r>
              <a:rPr lang="es-ES"/>
              <a:t>Editar los estilos de texto del patrón</a:t>
            </a:r>
          </a:p>
        </p:txBody>
      </p:sp>
    </p:spTree>
    <p:extLst>
      <p:ext uri="{BB962C8B-B14F-4D97-AF65-F5344CB8AC3E}">
        <p14:creationId xmlns:p14="http://schemas.microsoft.com/office/powerpoint/2010/main" val="149478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ulo y contenido ">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42627957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6483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ulo y contenido 2">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34409499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38926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stacad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35681260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916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ido y gráfico ">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24100931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to 1" hidden="1"/>
                      <p:cNvPicPr/>
                      <p:nvPr/>
                    </p:nvPicPr>
                    <p:blipFill>
                      <a:blip r:embed="rId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9999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ido y gráfico 2">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26584616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to 1" hidden="1"/>
                      <p:cNvPicPr/>
                      <p:nvPr/>
                    </p:nvPicPr>
                    <p:blipFill>
                      <a:blip r:embed="rId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83357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ido y gráfico 3 ">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36092947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to 1" hidden="1"/>
                      <p:cNvPicPr/>
                      <p:nvPr/>
                    </p:nvPicPr>
                    <p:blipFill>
                      <a:blip r:embed="rId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52972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Page Photo">
    <p:spTree>
      <p:nvGrpSpPr>
        <p:cNvPr id="1" name=""/>
        <p:cNvGrpSpPr/>
        <p:nvPr/>
      </p:nvGrpSpPr>
      <p:grpSpPr>
        <a:xfrm>
          <a:off x="0" y="0"/>
          <a:ext cx="0" cy="0"/>
          <a:chOff x="0" y="0"/>
          <a:chExt cx="0" cy="0"/>
        </a:xfrm>
      </p:grpSpPr>
      <p:sp>
        <p:nvSpPr>
          <p:cNvPr id="4" name="Rectangle 3"/>
          <p:cNvSpPr/>
          <p:nvPr userDrawn="1"/>
        </p:nvSpPr>
        <p:spPr>
          <a:xfrm>
            <a:off x="8848725" y="96923"/>
            <a:ext cx="3343275"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Tree>
    <p:extLst>
      <p:ext uri="{BB962C8B-B14F-4D97-AF65-F5344CB8AC3E}">
        <p14:creationId xmlns:p14="http://schemas.microsoft.com/office/powerpoint/2010/main" val="326326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with headin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1344DDD-0C77-4483-9CBB-47210CF52A04}"/>
              </a:ext>
            </a:extLst>
          </p:cNvPr>
          <p:cNvGraphicFramePr>
            <a:graphicFrameLocks noChangeAspect="1"/>
          </p:cNvGraphicFramePr>
          <p:nvPr>
            <p:custDataLst>
              <p:tags r:id="rId1"/>
            </p:custDataLst>
            <p:extLst>
              <p:ext uri="{D42A27DB-BD31-4B8C-83A1-F6EECF244321}">
                <p14:modId xmlns:p14="http://schemas.microsoft.com/office/powerpoint/2010/main" val="459970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31344DDD-0C77-4483-9CBB-47210CF52A0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p:cNvSpPr>
            <a:spLocks noGrp="1"/>
          </p:cNvSpPr>
          <p:nvPr>
            <p:ph type="body" idx="10" hasCustomPrompt="1"/>
          </p:nvPr>
        </p:nvSpPr>
        <p:spPr>
          <a:xfrm>
            <a:off x="457200" y="1399032"/>
            <a:ext cx="112776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p:cNvSpPr>
            <a:spLocks noGrp="1"/>
          </p:cNvSpPr>
          <p:nvPr>
            <p:ph idx="11"/>
          </p:nvPr>
        </p:nvSpPr>
        <p:spPr>
          <a:xfrm>
            <a:off x="457200" y="1883664"/>
            <a:ext cx="112776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527951023"/>
      </p:ext>
    </p:extLst>
  </p:cSld>
  <p:clrMapOvr>
    <a:masterClrMapping/>
  </p:clrMapOvr>
  <p:extLst>
    <p:ext uri="{DCECCB84-F9BA-43D5-87BE-67443E8EF086}">
      <p15:sldGuideLst xmlns:p15="http://schemas.microsoft.com/office/powerpoint/2012/main">
        <p15:guide id="3" orient="horz" pos="880">
          <p15:clr>
            <a:srgbClr val="FBAE40"/>
          </p15:clr>
        </p15:guide>
        <p15:guide id="6" orient="horz" pos="118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Rectangle 1"/>
          <p:cNvSpPr/>
          <p:nvPr userDrawn="1"/>
        </p:nvSpPr>
        <p:spPr>
          <a:xfrm>
            <a:off x="8979613" y="24346"/>
            <a:ext cx="3092522" cy="530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Tree>
    <p:extLst>
      <p:ext uri="{BB962C8B-B14F-4D97-AF65-F5344CB8AC3E}">
        <p14:creationId xmlns:p14="http://schemas.microsoft.com/office/powerpoint/2010/main" val="165573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Divider Photo">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1194EF8-8B73-4F1D-8F99-CAB16E8EF906}"/>
              </a:ext>
            </a:extLst>
          </p:cNvPr>
          <p:cNvSpPr>
            <a:spLocks noGrp="1"/>
          </p:cNvSpPr>
          <p:nvPr>
            <p:ph type="pic" sz="quarter" idx="13" hasCustomPrompt="1"/>
          </p:nvPr>
        </p:nvSpPr>
        <p:spPr>
          <a:xfrm>
            <a:off x="0" y="0"/>
            <a:ext cx="10555357" cy="6858000"/>
          </a:xfrm>
          <a:custGeom>
            <a:avLst/>
            <a:gdLst>
              <a:gd name="connsiteX0" fmla="*/ 0 w 10555357"/>
              <a:gd name="connsiteY0" fmla="*/ 0 h 6858000"/>
              <a:gd name="connsiteX1" fmla="*/ 10555357 w 10555357"/>
              <a:gd name="connsiteY1" fmla="*/ 0 h 6858000"/>
              <a:gd name="connsiteX2" fmla="*/ 10555357 w 10555357"/>
              <a:gd name="connsiteY2" fmla="*/ 2822713 h 6858000"/>
              <a:gd name="connsiteX3" fmla="*/ 8925339 w 10555357"/>
              <a:gd name="connsiteY3" fmla="*/ 2822713 h 6858000"/>
              <a:gd name="connsiteX4" fmla="*/ 8925339 w 10555357"/>
              <a:gd name="connsiteY4" fmla="*/ 6858000 h 6858000"/>
              <a:gd name="connsiteX5" fmla="*/ 0 w 1055535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5357" h="6858000">
                <a:moveTo>
                  <a:pt x="0" y="0"/>
                </a:moveTo>
                <a:lnTo>
                  <a:pt x="10555357" y="0"/>
                </a:lnTo>
                <a:lnTo>
                  <a:pt x="10555357" y="2822713"/>
                </a:lnTo>
                <a:lnTo>
                  <a:pt x="8925339" y="2822713"/>
                </a:lnTo>
                <a:lnTo>
                  <a:pt x="8925339" y="6858000"/>
                </a:lnTo>
                <a:lnTo>
                  <a:pt x="0" y="6858000"/>
                </a:lnTo>
                <a:close/>
              </a:path>
            </a:pathLst>
          </a:custGeom>
        </p:spPr>
        <p:txBody>
          <a:bodyPr wrap="square">
            <a:noAutofit/>
          </a:bodyPr>
          <a:lstStyle>
            <a:lvl1pPr marL="0" indent="0" algn="r">
              <a:buFontTx/>
              <a:buNone/>
              <a:defRPr sz="1800">
                <a:solidFill>
                  <a:schemeClr val="tx1">
                    <a:lumMod val="65000"/>
                    <a:lumOff val="35000"/>
                  </a:schemeClr>
                </a:solidFill>
                <a:latin typeface="Santander Text" panose="020B0504020201020104" pitchFamily="34" charset="0"/>
              </a:defRPr>
            </a:lvl1pPr>
          </a:lstStyle>
          <a:p>
            <a:r>
              <a:rPr lang="es-ES" err="1"/>
              <a:t>Insert</a:t>
            </a:r>
            <a:r>
              <a:rPr lang="es-ES"/>
              <a:t> </a:t>
            </a:r>
            <a:r>
              <a:rPr lang="es-ES" err="1"/>
              <a:t>image</a:t>
            </a:r>
            <a:r>
              <a:rPr lang="es-ES"/>
              <a:t> </a:t>
            </a:r>
            <a:r>
              <a:rPr lang="es-ES" err="1"/>
              <a:t>here</a:t>
            </a:r>
            <a:endParaRPr lang="es-ES"/>
          </a:p>
        </p:txBody>
      </p:sp>
    </p:spTree>
    <p:extLst>
      <p:ext uri="{BB962C8B-B14F-4D97-AF65-F5344CB8AC3E}">
        <p14:creationId xmlns:p14="http://schemas.microsoft.com/office/powerpoint/2010/main" val="244297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exto y f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70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Header &amp; Content ">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07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Header &amp; Cont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99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ll Out ">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99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amp; Chart  ">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12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amp; Char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37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amp; Chart 3 ">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53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hank you - Contact ">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pic>
        <p:nvPicPr>
          <p:cNvPr id="1026"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upo 19">
            <a:extLst>
              <a:ext uri="{FF2B5EF4-FFF2-40B4-BE49-F238E27FC236}">
                <a16:creationId xmlns:a16="http://schemas.microsoft.com/office/drawing/2014/main" id="{246620ED-93B0-4966-8E36-4B883B49E634}"/>
              </a:ext>
            </a:extLst>
          </p:cNvPr>
          <p:cNvGrpSpPr/>
          <p:nvPr userDrawn="1"/>
        </p:nvGrpSpPr>
        <p:grpSpPr>
          <a:xfrm>
            <a:off x="7612559" y="5573576"/>
            <a:ext cx="578707" cy="455017"/>
            <a:chOff x="2203451" y="-4230356"/>
            <a:chExt cx="6896100" cy="5422158"/>
          </a:xfrm>
        </p:grpSpPr>
        <p:pic>
          <p:nvPicPr>
            <p:cNvPr id="22"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24"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28"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69441"/>
          </a:xfrm>
          <a:prstGeom prst="rect">
            <a:avLst/>
          </a:prstGeom>
          <a:noFill/>
        </p:spPr>
        <p:txBody>
          <a:bodyPr wrap="square" rtlCol="0">
            <a:spAutoFit/>
          </a:bodyPr>
          <a:lstStyle/>
          <a:p>
            <a:r>
              <a:rPr lang="es-ES" sz="4400" err="1">
                <a:solidFill>
                  <a:srgbClr val="EC0000"/>
                </a:solidFill>
                <a:latin typeface="Santander Headline" panose="020B0504020201020104" pitchFamily="34" charset="0"/>
              </a:rPr>
              <a:t>Thank</a:t>
            </a:r>
            <a:r>
              <a:rPr lang="es-ES" sz="4400">
                <a:solidFill>
                  <a:srgbClr val="EC0000"/>
                </a:solidFill>
                <a:latin typeface="Santander Headline" panose="020B0504020201020104" pitchFamily="34" charset="0"/>
              </a:rPr>
              <a:t> </a:t>
            </a:r>
            <a:r>
              <a:rPr lang="es-ES" sz="4400" err="1">
                <a:solidFill>
                  <a:srgbClr val="EC0000"/>
                </a:solidFill>
                <a:latin typeface="Santander Headline" panose="020B0504020201020104" pitchFamily="34" charset="0"/>
              </a:rPr>
              <a:t>You</a:t>
            </a:r>
            <a:r>
              <a:rPr lang="es-ES" sz="4400">
                <a:solidFill>
                  <a:srgbClr val="EC0000"/>
                </a:solidFill>
                <a:latin typeface="Santander Headline" panose="020B0504020201020104" pitchFamily="34" charset="0"/>
              </a:rPr>
              <a:t>.</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0" y="4670474"/>
            <a:ext cx="12196689" cy="2187526"/>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srgbClr val="FFFFFF"/>
              </a:solidFill>
            </a:endParaRPr>
          </a:p>
        </p:txBody>
      </p:sp>
      <p:sp>
        <p:nvSpPr>
          <p:cNvPr id="13" name="CuadroTexto 22">
            <a:extLst>
              <a:ext uri="{FF2B5EF4-FFF2-40B4-BE49-F238E27FC236}">
                <a16:creationId xmlns:a16="http://schemas.microsoft.com/office/drawing/2014/main" id="{ED8DE98D-F6CC-430D-8114-C2C3604EE89D}"/>
              </a:ext>
            </a:extLst>
          </p:cNvPr>
          <p:cNvSpPr txBox="1"/>
          <p:nvPr userDrawn="1"/>
        </p:nvSpPr>
        <p:spPr>
          <a:xfrm>
            <a:off x="719288" y="1895911"/>
            <a:ext cx="3365478" cy="116955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595959"/>
                </a:solidFill>
              </a:rPr>
              <a:t>Our purpose is to help people and businesses prosper.</a:t>
            </a:r>
          </a:p>
          <a:p>
            <a:endParaRPr lang="en-US" sz="1400">
              <a:solidFill>
                <a:srgbClr val="595959"/>
              </a:solidFill>
            </a:endParaRPr>
          </a:p>
          <a:p>
            <a:r>
              <a:rPr lang="en-US" sz="1400">
                <a:solidFill>
                  <a:srgbClr val="595959"/>
                </a:solidFill>
              </a:rPr>
              <a:t>Our culture is based on believing </a:t>
            </a:r>
            <a:br>
              <a:rPr lang="en-US" sz="1400">
                <a:solidFill>
                  <a:srgbClr val="595959"/>
                </a:solidFill>
              </a:rPr>
            </a:br>
            <a:r>
              <a:rPr lang="en-US" sz="1400">
                <a:solidFill>
                  <a:srgbClr val="595959"/>
                </a:solidFill>
              </a:rPr>
              <a:t>that everything we do should be:</a:t>
            </a:r>
          </a:p>
        </p:txBody>
      </p:sp>
      <p:sp>
        <p:nvSpPr>
          <p:cNvPr id="26" name="Freeform: Shape 14">
            <a:extLst>
              <a:ext uri="{FF2B5EF4-FFF2-40B4-BE49-F238E27FC236}">
                <a16:creationId xmlns:a16="http://schemas.microsoft.com/office/drawing/2014/main" id="{6FC69640-7BF1-490D-A976-C772DE62F1E0}"/>
              </a:ext>
            </a:extLst>
          </p:cNvPr>
          <p:cNvSpPr/>
          <p:nvPr userDrawn="1"/>
        </p:nvSpPr>
        <p:spPr>
          <a:xfrm>
            <a:off x="820236"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38567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2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portrait photo on righ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906CCF5-989B-429F-9F00-9657C8DE1365}"/>
              </a:ext>
            </a:extLst>
          </p:cNvPr>
          <p:cNvGraphicFramePr>
            <a:graphicFrameLocks noChangeAspect="1"/>
          </p:cNvGraphicFramePr>
          <p:nvPr>
            <p:custDataLst>
              <p:tags r:id="rId1"/>
            </p:custDataLst>
            <p:extLst>
              <p:ext uri="{D42A27DB-BD31-4B8C-83A1-F6EECF244321}">
                <p14:modId xmlns:p14="http://schemas.microsoft.com/office/powerpoint/2010/main" val="24098774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0906CCF5-989B-429F-9F00-9657C8DE13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a:extLst>
              <a:ext uri="{FF2B5EF4-FFF2-40B4-BE49-F238E27FC236}">
                <a16:creationId xmlns:a16="http://schemas.microsoft.com/office/drawing/2014/main" id="{963C4256-FB04-439A-992B-410C42319741}"/>
              </a:ext>
            </a:extLst>
          </p:cNvPr>
          <p:cNvSpPr>
            <a:spLocks noGrp="1"/>
          </p:cNvSpPr>
          <p:nvPr>
            <p:ph type="title"/>
          </p:nvPr>
        </p:nvSpPr>
        <p:spPr>
          <a:xfrm>
            <a:off x="457200" y="384048"/>
            <a:ext cx="7365998" cy="758952"/>
          </a:xfrm>
        </p:spPr>
        <p:txBody>
          <a:bodyPr vert="horz"/>
          <a:lstStyle/>
          <a:p>
            <a:r>
              <a:rPr lang="en-US"/>
              <a:t>Click to edit Master title style</a:t>
            </a:r>
            <a:endParaRPr lang="en-GB"/>
          </a:p>
        </p:txBody>
      </p:sp>
      <p:sp>
        <p:nvSpPr>
          <p:cNvPr id="3" name="Heading"/>
          <p:cNvSpPr>
            <a:spLocks noGrp="1"/>
          </p:cNvSpPr>
          <p:nvPr>
            <p:ph type="body" idx="10" hasCustomPrompt="1"/>
          </p:nvPr>
        </p:nvSpPr>
        <p:spPr>
          <a:xfrm>
            <a:off x="457199" y="1399032"/>
            <a:ext cx="73660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4" name="Content"/>
          <p:cNvSpPr>
            <a:spLocks noGrp="1"/>
          </p:cNvSpPr>
          <p:nvPr>
            <p:ph sz="half" idx="11"/>
          </p:nvPr>
        </p:nvSpPr>
        <p:spPr>
          <a:xfrm>
            <a:off x="457198" y="1883664"/>
            <a:ext cx="7366000" cy="4517136"/>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Picture">
            <a:extLst>
              <a:ext uri="{FF2B5EF4-FFF2-40B4-BE49-F238E27FC236}">
                <a16:creationId xmlns:a16="http://schemas.microsoft.com/office/drawing/2014/main" id="{0D3F1C2C-B46E-4074-AA0F-9EAD49A9905B}"/>
              </a:ext>
            </a:extLst>
          </p:cNvPr>
          <p:cNvSpPr>
            <a:spLocks noGrp="1"/>
          </p:cNvSpPr>
          <p:nvPr>
            <p:ph type="pic" sz="quarter" idx="20"/>
          </p:nvPr>
        </p:nvSpPr>
        <p:spPr>
          <a:xfrm>
            <a:off x="8280400" y="0"/>
            <a:ext cx="3911600" cy="6858000"/>
          </a:xfrm>
        </p:spPr>
        <p:txBody>
          <a:bodyPr tIns="640080" anchor="ctr"/>
          <a:lstStyle>
            <a:lvl1pPr marL="0" indent="0" algn="ctr">
              <a:buNone/>
              <a:defRPr sz="1400">
                <a:solidFill>
                  <a:srgbClr val="C3C3C3"/>
                </a:solidFill>
              </a:defRPr>
            </a:lvl1pPr>
          </a:lstStyle>
          <a:p>
            <a:r>
              <a:rPr lang="en-US"/>
              <a:t>Click icon to add picture</a:t>
            </a:r>
            <a:endParaRPr/>
          </a:p>
        </p:txBody>
      </p:sp>
    </p:spTree>
    <p:extLst>
      <p:ext uri="{BB962C8B-B14F-4D97-AF65-F5344CB8AC3E}">
        <p14:creationId xmlns:p14="http://schemas.microsoft.com/office/powerpoint/2010/main" val="1556126119"/>
      </p:ext>
    </p:extLst>
  </p:cSld>
  <p:clrMapOvr>
    <a:masterClrMapping/>
  </p:clrMapOvr>
  <p:extLst>
    <p:ext uri="{DCECCB84-F9BA-43D5-87BE-67443E8EF086}">
      <p15:sldGuideLst xmlns:p15="http://schemas.microsoft.com/office/powerpoint/2012/main">
        <p15:guide id="1" orient="horz" pos="880">
          <p15:clr>
            <a:srgbClr val="FBAE40"/>
          </p15:clr>
        </p15:guide>
        <p15:guide id="4" orient="horz" pos="1184">
          <p15:clr>
            <a:srgbClr val="FBAE40"/>
          </p15:clr>
        </p15:guide>
        <p15:guide id="6" pos="4928">
          <p15:clr>
            <a:srgbClr val="FBAE40"/>
          </p15:clr>
        </p15:guide>
        <p15:guide id="9" pos="5216">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Page Photo">
    <p:spTree>
      <p:nvGrpSpPr>
        <p:cNvPr id="1" name=""/>
        <p:cNvGrpSpPr/>
        <p:nvPr/>
      </p:nvGrpSpPr>
      <p:grpSpPr>
        <a:xfrm>
          <a:off x="0" y="0"/>
          <a:ext cx="0" cy="0"/>
          <a:chOff x="0" y="0"/>
          <a:chExt cx="0" cy="0"/>
        </a:xfrm>
      </p:grpSpPr>
      <p:sp>
        <p:nvSpPr>
          <p:cNvPr id="13" name="Marcador de posición de imagen 12">
            <a:extLst>
              <a:ext uri="{FF2B5EF4-FFF2-40B4-BE49-F238E27FC236}">
                <a16:creationId xmlns:a16="http://schemas.microsoft.com/office/drawing/2014/main" id="{15C5E64B-3225-45C7-B625-CC93DD9A4117}"/>
              </a:ext>
            </a:extLst>
          </p:cNvPr>
          <p:cNvSpPr>
            <a:spLocks noGrp="1"/>
          </p:cNvSpPr>
          <p:nvPr>
            <p:ph type="pic" sz="quarter" idx="13" hasCustomPrompt="1"/>
          </p:nvPr>
        </p:nvSpPr>
        <p:spPr>
          <a:xfrm>
            <a:off x="0" y="1222375"/>
            <a:ext cx="12192000" cy="5635625"/>
          </a:xfrm>
          <a:custGeom>
            <a:avLst/>
            <a:gdLst>
              <a:gd name="connsiteX0" fmla="*/ 6096000 w 12192000"/>
              <a:gd name="connsiteY0" fmla="*/ 0 h 5635625"/>
              <a:gd name="connsiteX1" fmla="*/ 12192000 w 12192000"/>
              <a:gd name="connsiteY1" fmla="*/ 0 h 5635625"/>
              <a:gd name="connsiteX2" fmla="*/ 12192000 w 12192000"/>
              <a:gd name="connsiteY2" fmla="*/ 5635625 h 5635625"/>
              <a:gd name="connsiteX3" fmla="*/ 0 w 12192000"/>
              <a:gd name="connsiteY3" fmla="*/ 5635625 h 5635625"/>
              <a:gd name="connsiteX4" fmla="*/ 0 w 12192000"/>
              <a:gd name="connsiteY4" fmla="*/ 5222492 h 5635625"/>
              <a:gd name="connsiteX5" fmla="*/ 6096000 w 12192000"/>
              <a:gd name="connsiteY5" fmla="*/ 5222492 h 563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635625">
                <a:moveTo>
                  <a:pt x="6096000" y="0"/>
                </a:moveTo>
                <a:lnTo>
                  <a:pt x="12192000" y="0"/>
                </a:lnTo>
                <a:lnTo>
                  <a:pt x="12192000" y="5635625"/>
                </a:lnTo>
                <a:lnTo>
                  <a:pt x="0" y="5635625"/>
                </a:lnTo>
                <a:lnTo>
                  <a:pt x="0" y="5222492"/>
                </a:lnTo>
                <a:lnTo>
                  <a:pt x="6096000" y="5222492"/>
                </a:lnTo>
                <a:close/>
              </a:path>
            </a:pathLst>
          </a:custGeom>
        </p:spPr>
        <p:txBody>
          <a:bodyPr wrap="square">
            <a:noAutofit/>
          </a:bodyPr>
          <a:lstStyle>
            <a:lvl1pPr marL="0" indent="0" algn="r">
              <a:buFontTx/>
              <a:buNone/>
              <a:defRPr sz="1800">
                <a:solidFill>
                  <a:schemeClr val="tx2"/>
                </a:solidFill>
                <a:latin typeface="Santander Text" panose="020B0504020201020104" pitchFamily="34" charset="0"/>
              </a:defRPr>
            </a:lvl1pPr>
          </a:lstStyle>
          <a:p>
            <a:r>
              <a:rPr lang="es-ES" err="1"/>
              <a:t>Insert</a:t>
            </a:r>
            <a:r>
              <a:rPr lang="es-ES"/>
              <a:t> </a:t>
            </a:r>
            <a:r>
              <a:rPr lang="es-ES" err="1"/>
              <a:t>image</a:t>
            </a:r>
            <a:r>
              <a:rPr lang="es-ES"/>
              <a:t> </a:t>
            </a:r>
            <a:r>
              <a:rPr lang="es-ES" err="1"/>
              <a:t>here</a:t>
            </a:r>
            <a:endParaRPr lang="es-ES"/>
          </a:p>
        </p:txBody>
      </p:sp>
      <p:sp>
        <p:nvSpPr>
          <p:cNvPr id="2" name="Título 1">
            <a:extLst>
              <a:ext uri="{FF2B5EF4-FFF2-40B4-BE49-F238E27FC236}">
                <a16:creationId xmlns:a16="http://schemas.microsoft.com/office/drawing/2014/main" id="{92F305A9-DE4B-49AF-BCD4-43A65F7EB523}"/>
              </a:ext>
            </a:extLst>
          </p:cNvPr>
          <p:cNvSpPr>
            <a:spLocks noGrp="1"/>
          </p:cNvSpPr>
          <p:nvPr>
            <p:ph type="ctrTitle"/>
          </p:nvPr>
        </p:nvSpPr>
        <p:spPr>
          <a:xfrm>
            <a:off x="721745" y="1096485"/>
            <a:ext cx="4937184" cy="1407004"/>
          </a:xfrm>
          <a:prstGeom prst="rect">
            <a:avLst/>
          </a:prstGeom>
        </p:spPr>
        <p:txBody>
          <a:bodyPr anchor="t">
            <a:normAutofit/>
          </a:bodyPr>
          <a:lstStyle>
            <a:lvl1pPr algn="l">
              <a:lnSpc>
                <a:spcPct val="90000"/>
              </a:lnSpc>
              <a:defRPr lang="es-ES" sz="5000" kern="1200" dirty="0">
                <a:solidFill>
                  <a:schemeClr val="accent1"/>
                </a:solidFill>
                <a:latin typeface="Santander Headline" panose="020B0504020201020104" pitchFamily="34" charset="0"/>
                <a:ea typeface="+mj-ea"/>
                <a:cs typeface="+mj-cs"/>
              </a:defRPr>
            </a:lvl1pPr>
          </a:lstStyle>
          <a:p>
            <a:r>
              <a:rPr lang="en-US"/>
              <a:t>Click to edit Master title style</a:t>
            </a:r>
            <a:endParaRPr lang="es-ES"/>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p:nvPr>
        </p:nvSpPr>
        <p:spPr>
          <a:xfrm>
            <a:off x="724620" y="2722142"/>
            <a:ext cx="4934309" cy="2436454"/>
          </a:xfrm>
          <a:prstGeom prst="rect">
            <a:avLst/>
          </a:prstGeom>
        </p:spPr>
        <p:txBody>
          <a:bodyPr>
            <a:noAutofit/>
          </a:bodyPr>
          <a:lstStyle>
            <a:lvl1pPr marL="0" indent="0" algn="l">
              <a:lnSpc>
                <a:spcPct val="100000"/>
              </a:lnSpc>
              <a:spcBef>
                <a:spcPts val="0"/>
              </a:spcBef>
              <a:spcAft>
                <a:spcPts val="1200"/>
              </a:spcAft>
              <a:buNone/>
              <a:defRPr sz="1600">
                <a:solidFill>
                  <a:schemeClr val="tx2"/>
                </a:solidFill>
                <a:latin typeface="Santander Text"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709650" y="333651"/>
            <a:ext cx="7735103" cy="419100"/>
          </a:xfrm>
          <a:prstGeom prst="rect">
            <a:avLst/>
          </a:prstGeom>
        </p:spPr>
        <p:txBody>
          <a:bodyPr>
            <a:noAutofit/>
          </a:bodyPr>
          <a:lstStyle>
            <a:lvl1pPr marL="0" indent="0">
              <a:buNone/>
              <a:defRPr lang="en-US" sz="1300" kern="1200" dirty="0">
                <a:solidFill>
                  <a:schemeClr val="tx2"/>
                </a:solidFill>
                <a:latin typeface="Santander Text" panose="020B0504020201020104" pitchFamily="34" charset="0"/>
                <a:ea typeface="+mn-ea"/>
                <a:cs typeface="+mn-cs"/>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Edit Master text styles</a:t>
            </a:r>
          </a:p>
        </p:txBody>
      </p:sp>
      <p:pic>
        <p:nvPicPr>
          <p:cNvPr id="9" name="Imagen 8">
            <a:extLst>
              <a:ext uri="{FF2B5EF4-FFF2-40B4-BE49-F238E27FC236}">
                <a16:creationId xmlns:a16="http://schemas.microsoft.com/office/drawing/2014/main" id="{FFA12B4E-2916-42E5-9973-DA70C9ACEE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4288" y="5759680"/>
            <a:ext cx="2795155" cy="497236"/>
          </a:xfrm>
          <a:prstGeom prst="rect">
            <a:avLst/>
          </a:prstGeom>
        </p:spPr>
      </p:pic>
      <p:sp>
        <p:nvSpPr>
          <p:cNvPr id="4" name="Rectangle 3"/>
          <p:cNvSpPr/>
          <p:nvPr userDrawn="1"/>
        </p:nvSpPr>
        <p:spPr>
          <a:xfrm>
            <a:off x="8848725" y="96923"/>
            <a:ext cx="3343275"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Tree>
    <p:extLst>
      <p:ext uri="{BB962C8B-B14F-4D97-AF65-F5344CB8AC3E}">
        <p14:creationId xmlns:p14="http://schemas.microsoft.com/office/powerpoint/2010/main" val="46607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Index">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C60B320C-F93D-45A7-B5CC-5C18ED1F85FB}"/>
              </a:ext>
            </a:extLst>
          </p:cNvPr>
          <p:cNvSpPr>
            <a:spLocks noGrp="1"/>
          </p:cNvSpPr>
          <p:nvPr>
            <p:ph type="sldNum" sz="quarter" idx="12"/>
          </p:nvPr>
        </p:nvSpPr>
        <p:spPr>
          <a:xfrm>
            <a:off x="8730845" y="6209600"/>
            <a:ext cx="2743200" cy="365125"/>
          </a:xfrm>
          <a:prstGeom prst="rect">
            <a:avLst/>
          </a:prstGeom>
        </p:spPr>
        <p:txBody>
          <a:bodyPr/>
          <a:lstStyle>
            <a:lvl1pPr>
              <a:defRPr lang="es-ES" sz="1300" kern="1200" smtClean="0">
                <a:solidFill>
                  <a:schemeClr val="accent1"/>
                </a:solidFill>
                <a:latin typeface="Santander Text" panose="020B0504020201020104" pitchFamily="34" charset="0"/>
                <a:ea typeface="+mn-ea"/>
                <a:cs typeface="+mn-cs"/>
              </a:defRPr>
            </a:lvl1pPr>
          </a:lstStyle>
          <a:p>
            <a:fld id="{BC0D97B6-E32F-4D7D-B839-7C3B51F2640F}" type="slidenum">
              <a:rPr>
                <a:solidFill>
                  <a:srgbClr val="EC0000"/>
                </a:solidFill>
              </a:rPr>
              <a:pPr/>
              <a:t>‹Nº›</a:t>
            </a:fld>
            <a:endParaRPr>
              <a:solidFill>
                <a:srgbClr val="EC0000"/>
              </a:solidFill>
            </a:endParaRPr>
          </a:p>
        </p:txBody>
      </p:sp>
      <p:sp>
        <p:nvSpPr>
          <p:cNvPr id="10" name="CuadroTexto 9">
            <a:extLst>
              <a:ext uri="{FF2B5EF4-FFF2-40B4-BE49-F238E27FC236}">
                <a16:creationId xmlns:a16="http://schemas.microsoft.com/office/drawing/2014/main" id="{B3950534-FF56-4FD6-A098-D625BC54F0FA}"/>
              </a:ext>
            </a:extLst>
          </p:cNvPr>
          <p:cNvSpPr txBox="1"/>
          <p:nvPr userDrawn="1"/>
        </p:nvSpPr>
        <p:spPr>
          <a:xfrm>
            <a:off x="722533" y="312269"/>
            <a:ext cx="1849821" cy="338554"/>
          </a:xfrm>
          <a:prstGeom prst="rect">
            <a:avLst/>
          </a:prstGeom>
          <a:noFill/>
        </p:spPr>
        <p:txBody>
          <a:bodyPr wrap="square" rtlCol="0">
            <a:spAutoFit/>
          </a:bodyPr>
          <a:lstStyle/>
          <a:p>
            <a:r>
              <a:rPr lang="es-ES" sz="1600" err="1">
                <a:solidFill>
                  <a:srgbClr val="EC0000"/>
                </a:solidFill>
              </a:rPr>
              <a:t>Index</a:t>
            </a:r>
            <a:endParaRPr lang="es-ES" sz="1300">
              <a:solidFill>
                <a:srgbClr val="EC0000"/>
              </a:solidFill>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832641" y="1100239"/>
            <a:ext cx="10635843" cy="4906665"/>
          </a:xfrm>
          <a:prstGeom prst="rect">
            <a:avLst/>
          </a:prstGeom>
        </p:spPr>
        <p:txBody>
          <a:bodyPr>
            <a:normAutofit/>
          </a:bodyPr>
          <a:lstStyle>
            <a:lvl1pPr marL="432000" indent="-396000">
              <a:buClr>
                <a:schemeClr val="accent1"/>
              </a:buClr>
              <a:buSzPct val="45000"/>
              <a:buFont typeface="+mj-lt"/>
              <a:buAutoNum type="arabicPeriod"/>
              <a:defRPr lang="en-US" sz="3800" b="0" kern="1200" dirty="0">
                <a:solidFill>
                  <a:schemeClr val="tx2"/>
                </a:solidFill>
                <a:latin typeface="Santander Text" panose="020B0504020201020104" pitchFamily="34" charset="0"/>
                <a:ea typeface="+mn-ea"/>
                <a:cs typeface="+mn-cs"/>
              </a:defRPr>
            </a:lvl1pPr>
            <a:lvl2pPr marL="457200" indent="0">
              <a:buNone/>
              <a:defRPr/>
            </a:lvl2pPr>
          </a:lstStyle>
          <a:p>
            <a:pPr lvl="0"/>
            <a:r>
              <a:rPr lang="en-US"/>
              <a:t>Edit Master text styles</a:t>
            </a:r>
          </a:p>
        </p:txBody>
      </p:sp>
      <p:pic>
        <p:nvPicPr>
          <p:cNvPr id="7" name="Imagen 6">
            <a:extLst>
              <a:ext uri="{FF2B5EF4-FFF2-40B4-BE49-F238E27FC236}">
                <a16:creationId xmlns:a16="http://schemas.microsoft.com/office/drawing/2014/main" id="{EB690DA4-ED23-4EE5-B58D-739B889B49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
        <p:nvSpPr>
          <p:cNvPr id="2" name="Rectangle 1"/>
          <p:cNvSpPr/>
          <p:nvPr userDrawn="1"/>
        </p:nvSpPr>
        <p:spPr>
          <a:xfrm>
            <a:off x="8979613" y="24346"/>
            <a:ext cx="3092522" cy="5304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Tree>
    <p:extLst>
      <p:ext uri="{BB962C8B-B14F-4D97-AF65-F5344CB8AC3E}">
        <p14:creationId xmlns:p14="http://schemas.microsoft.com/office/powerpoint/2010/main" val="107116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Divider Photo">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id="{71194EF8-8B73-4F1D-8F99-CAB16E8EF906}"/>
              </a:ext>
            </a:extLst>
          </p:cNvPr>
          <p:cNvSpPr>
            <a:spLocks noGrp="1"/>
          </p:cNvSpPr>
          <p:nvPr>
            <p:ph type="pic" sz="quarter" idx="13" hasCustomPrompt="1"/>
          </p:nvPr>
        </p:nvSpPr>
        <p:spPr>
          <a:xfrm>
            <a:off x="0" y="0"/>
            <a:ext cx="10555357" cy="6858000"/>
          </a:xfrm>
          <a:custGeom>
            <a:avLst/>
            <a:gdLst>
              <a:gd name="connsiteX0" fmla="*/ 0 w 10555357"/>
              <a:gd name="connsiteY0" fmla="*/ 0 h 6858000"/>
              <a:gd name="connsiteX1" fmla="*/ 10555357 w 10555357"/>
              <a:gd name="connsiteY1" fmla="*/ 0 h 6858000"/>
              <a:gd name="connsiteX2" fmla="*/ 10555357 w 10555357"/>
              <a:gd name="connsiteY2" fmla="*/ 2822713 h 6858000"/>
              <a:gd name="connsiteX3" fmla="*/ 8925339 w 10555357"/>
              <a:gd name="connsiteY3" fmla="*/ 2822713 h 6858000"/>
              <a:gd name="connsiteX4" fmla="*/ 8925339 w 10555357"/>
              <a:gd name="connsiteY4" fmla="*/ 6858000 h 6858000"/>
              <a:gd name="connsiteX5" fmla="*/ 0 w 1055535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5357" h="6858000">
                <a:moveTo>
                  <a:pt x="0" y="0"/>
                </a:moveTo>
                <a:lnTo>
                  <a:pt x="10555357" y="0"/>
                </a:lnTo>
                <a:lnTo>
                  <a:pt x="10555357" y="2822713"/>
                </a:lnTo>
                <a:lnTo>
                  <a:pt x="8925339" y="2822713"/>
                </a:lnTo>
                <a:lnTo>
                  <a:pt x="8925339" y="6858000"/>
                </a:lnTo>
                <a:lnTo>
                  <a:pt x="0" y="6858000"/>
                </a:lnTo>
                <a:close/>
              </a:path>
            </a:pathLst>
          </a:custGeom>
        </p:spPr>
        <p:txBody>
          <a:bodyPr wrap="square">
            <a:noAutofit/>
          </a:bodyPr>
          <a:lstStyle>
            <a:lvl1pPr marL="0" indent="0" algn="r">
              <a:buFontTx/>
              <a:buNone/>
              <a:defRPr sz="1800">
                <a:solidFill>
                  <a:schemeClr val="tx1">
                    <a:lumMod val="65000"/>
                    <a:lumOff val="35000"/>
                  </a:schemeClr>
                </a:solidFill>
                <a:latin typeface="Santander Text" panose="020B0504020201020104" pitchFamily="34" charset="0"/>
              </a:defRPr>
            </a:lvl1pPr>
          </a:lstStyle>
          <a:p>
            <a:r>
              <a:rPr lang="es-ES" err="1"/>
              <a:t>Insert</a:t>
            </a:r>
            <a:r>
              <a:rPr lang="es-ES"/>
              <a:t> </a:t>
            </a:r>
            <a:r>
              <a:rPr lang="es-ES" err="1"/>
              <a:t>image</a:t>
            </a:r>
            <a:r>
              <a:rPr lang="es-ES"/>
              <a:t> </a:t>
            </a:r>
            <a:r>
              <a:rPr lang="es-ES" err="1"/>
              <a:t>here</a:t>
            </a:r>
            <a:endParaRPr lang="es-ES"/>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722519" y="626373"/>
            <a:ext cx="4386194" cy="2852737"/>
          </a:xfrm>
          <a:prstGeom prst="rect">
            <a:avLst/>
          </a:prstGeom>
        </p:spPr>
        <p:txBody>
          <a:bodyPr anchor="t">
            <a:normAutofit/>
          </a:bodyPr>
          <a:lstStyle>
            <a:lvl1pPr>
              <a:lnSpc>
                <a:spcPct val="100000"/>
              </a:lnSpc>
              <a:defRPr lang="en-US" sz="5000" kern="1200" dirty="0">
                <a:solidFill>
                  <a:schemeClr val="accent1"/>
                </a:solidFill>
                <a:latin typeface="Santander Headline" panose="020B0504020201020104" pitchFamily="34" charset="0"/>
                <a:ea typeface="+mj-ea"/>
                <a:cs typeface="+mj-cs"/>
              </a:defRPr>
            </a:lvl1pPr>
          </a:lstStyle>
          <a:p>
            <a:r>
              <a:rPr lang="en-US"/>
              <a:t>Click to edit Master title </a:t>
            </a:r>
            <a:br>
              <a:rPr lang="en-US"/>
            </a:br>
            <a:r>
              <a:rPr lang="en-US"/>
              <a:t>style</a:t>
            </a:r>
            <a:endParaRPr lang="es-ES"/>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6"/>
            <a:ext cx="2958754" cy="2364961"/>
          </a:xfrm>
          <a:prstGeom prst="rect">
            <a:avLst/>
          </a:prstGeom>
        </p:spPr>
        <p:txBody>
          <a:bodyPr>
            <a:noAutofit/>
          </a:bodyPr>
          <a:lstStyle>
            <a:lvl1pPr marL="0" indent="0" algn="r">
              <a:buFontTx/>
              <a:buNone/>
              <a:defRPr lang="es-ES" sz="16600" kern="1200" dirty="0">
                <a:solidFill>
                  <a:schemeClr val="accent1"/>
                </a:solidFill>
                <a:latin typeface="Santander Text" panose="020B0504020201020104" pitchFamily="34" charset="0"/>
                <a:ea typeface="+mn-ea"/>
                <a:cs typeface="+mn-cs"/>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Tree>
    <p:extLst>
      <p:ext uri="{BB962C8B-B14F-4D97-AF65-F5344CB8AC3E}">
        <p14:creationId xmlns:p14="http://schemas.microsoft.com/office/powerpoint/2010/main" val="279102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exto y fo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305A9-DE4B-49AF-BCD4-43A65F7EB523}"/>
              </a:ext>
            </a:extLst>
          </p:cNvPr>
          <p:cNvSpPr>
            <a:spLocks noGrp="1"/>
          </p:cNvSpPr>
          <p:nvPr>
            <p:ph type="ctrTitle" hasCustomPrompt="1"/>
          </p:nvPr>
        </p:nvSpPr>
        <p:spPr>
          <a:xfrm>
            <a:off x="709650" y="1087457"/>
            <a:ext cx="4937184" cy="1407004"/>
          </a:xfrm>
          <a:prstGeom prst="rect">
            <a:avLst/>
          </a:prstGeom>
        </p:spPr>
        <p:txBody>
          <a:bodyPr anchor="t">
            <a:noAutofit/>
          </a:bodyPr>
          <a:lstStyle>
            <a:lvl1pPr algn="l">
              <a:lnSpc>
                <a:spcPct val="90000"/>
              </a:lnSpc>
              <a:defRPr lang="en-US" sz="3800" kern="1200" dirty="0">
                <a:solidFill>
                  <a:schemeClr val="accent1"/>
                </a:solidFill>
                <a:latin typeface="Santander Headline" panose="020B0504020201020104" pitchFamily="34" charset="0"/>
                <a:ea typeface="+mj-ea"/>
                <a:cs typeface="+mj-cs"/>
              </a:defRPr>
            </a:lvl1pPr>
          </a:lstStyle>
          <a:p>
            <a:r>
              <a:rPr lang="en-US"/>
              <a:t>Click to edit Master title style</a:t>
            </a:r>
            <a:endParaRPr lang="es-ES"/>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p:nvPr>
        </p:nvSpPr>
        <p:spPr>
          <a:xfrm>
            <a:off x="709650" y="2722142"/>
            <a:ext cx="4934309" cy="3292238"/>
          </a:xfrm>
          <a:prstGeom prst="rect">
            <a:avLst/>
          </a:prstGeom>
        </p:spPr>
        <p:txBody>
          <a:bodyPr>
            <a:noAutofit/>
          </a:bodyPr>
          <a:lstStyle>
            <a:lvl1pPr marL="0" indent="0" algn="l">
              <a:lnSpc>
                <a:spcPct val="100000"/>
              </a:lnSpc>
              <a:spcBef>
                <a:spcPts val="0"/>
              </a:spcBef>
              <a:spcAft>
                <a:spcPts val="1200"/>
              </a:spcAft>
              <a:buNone/>
              <a:defRPr lang="en-US" sz="1600" kern="1200" dirty="0">
                <a:solidFill>
                  <a:schemeClr val="tx2"/>
                </a:solidFill>
                <a:latin typeface="Santander Text Light" panose="020B03040202010201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Marcador de posición de imagen 11">
            <a:extLst>
              <a:ext uri="{FF2B5EF4-FFF2-40B4-BE49-F238E27FC236}">
                <a16:creationId xmlns:a16="http://schemas.microsoft.com/office/drawing/2014/main" id="{EDFCB299-D13E-444B-B00F-6F39279EA961}"/>
              </a:ext>
            </a:extLst>
          </p:cNvPr>
          <p:cNvSpPr>
            <a:spLocks noGrp="1"/>
          </p:cNvSpPr>
          <p:nvPr>
            <p:ph type="pic" sz="quarter" idx="15" hasCustomPrompt="1"/>
          </p:nvPr>
        </p:nvSpPr>
        <p:spPr>
          <a:xfrm>
            <a:off x="6752787" y="0"/>
            <a:ext cx="5439213" cy="6858000"/>
          </a:xfrm>
          <a:custGeom>
            <a:avLst/>
            <a:gdLst>
              <a:gd name="connsiteX0" fmla="*/ 922827 w 5024927"/>
              <a:gd name="connsiteY0" fmla="*/ 0 h 6858000"/>
              <a:gd name="connsiteX1" fmla="*/ 5024927 w 5024927"/>
              <a:gd name="connsiteY1" fmla="*/ 0 h 6858000"/>
              <a:gd name="connsiteX2" fmla="*/ 5024927 w 5024927"/>
              <a:gd name="connsiteY2" fmla="*/ 6858000 h 6858000"/>
              <a:gd name="connsiteX3" fmla="*/ 1486968 w 5024927"/>
              <a:gd name="connsiteY3" fmla="*/ 6858000 h 6858000"/>
              <a:gd name="connsiteX4" fmla="*/ 922827 w 5024927"/>
              <a:gd name="connsiteY4" fmla="*/ 6858000 h 6858000"/>
              <a:gd name="connsiteX5" fmla="*/ 0 w 5024927"/>
              <a:gd name="connsiteY5" fmla="*/ 6858000 h 6858000"/>
              <a:gd name="connsiteX6" fmla="*/ 0 w 5024927"/>
              <a:gd name="connsiteY6" fmla="*/ 3429000 h 6858000"/>
              <a:gd name="connsiteX7" fmla="*/ 922827 w 5024927"/>
              <a:gd name="connsiteY7"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4927" h="6858000">
                <a:moveTo>
                  <a:pt x="922827" y="0"/>
                </a:moveTo>
                <a:lnTo>
                  <a:pt x="5024927" y="0"/>
                </a:lnTo>
                <a:lnTo>
                  <a:pt x="5024927" y="6858000"/>
                </a:lnTo>
                <a:lnTo>
                  <a:pt x="1486968" y="6858000"/>
                </a:lnTo>
                <a:lnTo>
                  <a:pt x="922827" y="6858000"/>
                </a:lnTo>
                <a:lnTo>
                  <a:pt x="0" y="6858000"/>
                </a:lnTo>
                <a:lnTo>
                  <a:pt x="0" y="3429000"/>
                </a:lnTo>
                <a:lnTo>
                  <a:pt x="922827" y="3429000"/>
                </a:lnTo>
                <a:close/>
              </a:path>
            </a:pathLst>
          </a:custGeom>
        </p:spPr>
        <p:txBody>
          <a:bodyPr wrap="square">
            <a:noAutofit/>
          </a:bodyPr>
          <a:lstStyle>
            <a:lvl1pPr marL="0" marR="0" indent="0" algn="r" defTabSz="685800" rtl="0" eaLnBrk="1" fontAlgn="auto" latinLnBrk="0" hangingPunct="1">
              <a:lnSpc>
                <a:spcPct val="90000"/>
              </a:lnSpc>
              <a:spcBef>
                <a:spcPts val="750"/>
              </a:spcBef>
              <a:spcAft>
                <a:spcPts val="0"/>
              </a:spcAft>
              <a:buClrTx/>
              <a:buSzTx/>
              <a:buFontTx/>
              <a:buNone/>
              <a:tabLst/>
              <a:defRPr sz="1400">
                <a:solidFill>
                  <a:schemeClr val="tx2"/>
                </a:solidFill>
                <a:latin typeface="Santander Text" panose="020B0504020201020104" pitchFamily="34" charset="0"/>
              </a:defRPr>
            </a:lvl1pPr>
          </a:lstStyle>
          <a:p>
            <a:pPr marL="0" marR="0" lvl="0" indent="0" algn="r" defTabSz="685800" rtl="0" eaLnBrk="1" fontAlgn="auto" latinLnBrk="0" hangingPunct="1">
              <a:lnSpc>
                <a:spcPct val="90000"/>
              </a:lnSpc>
              <a:spcBef>
                <a:spcPts val="750"/>
              </a:spcBef>
              <a:spcAft>
                <a:spcPts val="0"/>
              </a:spcAft>
              <a:buClrTx/>
              <a:buSzTx/>
              <a:buFontTx/>
              <a:buNone/>
              <a:tabLst/>
              <a:defRPr/>
            </a:pPr>
            <a:r>
              <a:rPr lang="es-ES" err="1"/>
              <a:t>Insert</a:t>
            </a:r>
            <a:r>
              <a:rPr lang="es-ES"/>
              <a:t> </a:t>
            </a:r>
            <a:r>
              <a:rPr lang="es-ES" err="1"/>
              <a:t>image</a:t>
            </a:r>
            <a:r>
              <a:rPr lang="es-ES"/>
              <a:t> </a:t>
            </a:r>
            <a:r>
              <a:rPr lang="es-ES" err="1"/>
              <a:t>here</a:t>
            </a:r>
            <a:endParaRPr lang="es-ES"/>
          </a:p>
          <a:p>
            <a:endParaRPr lang="es-ES"/>
          </a:p>
        </p:txBody>
      </p:sp>
      <p:sp>
        <p:nvSpPr>
          <p:cNvPr id="10" name="Marcador de texto 14">
            <a:extLst>
              <a:ext uri="{FF2B5EF4-FFF2-40B4-BE49-F238E27FC236}">
                <a16:creationId xmlns:a16="http://schemas.microsoft.com/office/drawing/2014/main" id="{0A7EFB2A-E451-4457-BE59-E41A30C47CD3}"/>
              </a:ext>
            </a:extLst>
          </p:cNvPr>
          <p:cNvSpPr>
            <a:spLocks noGrp="1"/>
          </p:cNvSpPr>
          <p:nvPr>
            <p:ph type="body" sz="quarter" idx="16"/>
          </p:nvPr>
        </p:nvSpPr>
        <p:spPr>
          <a:xfrm>
            <a:off x="711024" y="337100"/>
            <a:ext cx="4932935" cy="304800"/>
          </a:xfrm>
          <a:prstGeom prst="rect">
            <a:avLst/>
          </a:prstGeom>
        </p:spPr>
        <p:txBody>
          <a:bodyPr>
            <a:noAutofit/>
          </a:bodyPr>
          <a:lstStyle>
            <a:lvl1pPr marL="0" indent="0">
              <a:buFontTx/>
              <a:buNone/>
              <a:defRPr lang="en-U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pic>
        <p:nvPicPr>
          <p:cNvPr id="7" name="Imagen 6">
            <a:extLst>
              <a:ext uri="{FF2B5EF4-FFF2-40B4-BE49-F238E27FC236}">
                <a16:creationId xmlns:a16="http://schemas.microsoft.com/office/drawing/2014/main" id="{8978EB43-8912-477A-A505-167D83CD0A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84397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Header &amp; Content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11024" y="1087457"/>
            <a:ext cx="5297557" cy="1606047"/>
          </a:xfrm>
          <a:prstGeom prst="rect">
            <a:avLst/>
          </a:prstGeom>
        </p:spPr>
        <p:txBody>
          <a:bodyPr anchor="t">
            <a:noAutofit/>
          </a:bodyPr>
          <a:lstStyle>
            <a:lvl1pPr>
              <a:defRPr lang="en-US" sz="3800" kern="1200" dirty="0">
                <a:solidFill>
                  <a:schemeClr val="accent1"/>
                </a:solidFill>
                <a:latin typeface="Santander Headline" panose="020B0504020201020104" pitchFamily="34" charset="0"/>
                <a:ea typeface="+mj-ea"/>
                <a:cs typeface="+mj-cs"/>
              </a:defRPr>
            </a:lvl1pPr>
          </a:lstStyle>
          <a:p>
            <a:r>
              <a:rPr lang="en-US"/>
              <a:t>Click to edit Master title style</a:t>
            </a:r>
            <a:endParaRPr lang="es-ES"/>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lang="es-ES" sz="1300" kern="1200" smtClean="0">
                <a:solidFill>
                  <a:schemeClr val="accent1"/>
                </a:solidFill>
                <a:latin typeface="Santander Text" panose="020B0504020201020104" pitchFamily="34" charset="0"/>
                <a:ea typeface="+mn-ea"/>
                <a:cs typeface="+mn-cs"/>
              </a:defRPr>
            </a:lvl1pPr>
          </a:lstStyle>
          <a:p>
            <a:fld id="{BC0D97B6-E32F-4D7D-B839-7C3B51F2640F}" type="slidenum">
              <a:rPr>
                <a:solidFill>
                  <a:srgbClr val="EC0000"/>
                </a:solidFill>
              </a:rPr>
              <a:pPr/>
              <a:t>‹Nº›</a:t>
            </a:fld>
            <a:endParaRPr>
              <a:solidFill>
                <a:srgbClr val="EC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lang="en-U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p:nvPr>
        </p:nvSpPr>
        <p:spPr>
          <a:xfrm>
            <a:off x="711024" y="2944750"/>
            <a:ext cx="5308776" cy="3083401"/>
          </a:xfrm>
          <a:prstGeom prst="rect">
            <a:avLst/>
          </a:prstGeom>
        </p:spPr>
        <p:txBody>
          <a:bodyPr>
            <a:noAutofit/>
          </a:bodyPr>
          <a:lstStyle>
            <a:lvl1pPr marL="0" indent="0">
              <a:spcBef>
                <a:spcPts val="0"/>
              </a:spcBef>
              <a:spcAft>
                <a:spcPts val="2200"/>
              </a:spcAft>
              <a:buFontTx/>
              <a:buNone/>
              <a:defRPr lang="en-U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p:nvPr>
        </p:nvSpPr>
        <p:spPr>
          <a:xfrm>
            <a:off x="6399971" y="1087458"/>
            <a:ext cx="5081004" cy="4940693"/>
          </a:xfrm>
          <a:prstGeom prst="rect">
            <a:avLst/>
          </a:prstGeom>
        </p:spPr>
        <p:txBody>
          <a:bodyPr>
            <a:noAutofit/>
          </a:bodyPr>
          <a:lstStyle>
            <a:lvl1pPr marL="0" indent="0">
              <a:spcBef>
                <a:spcPts val="0"/>
              </a:spcBef>
              <a:spcAft>
                <a:spcPts val="2200"/>
              </a:spcAft>
              <a:buFontTx/>
              <a:buNone/>
              <a:defRPr lang="en-U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pic>
        <p:nvPicPr>
          <p:cNvPr id="8" name="Imagen 7">
            <a:extLst>
              <a:ext uri="{FF2B5EF4-FFF2-40B4-BE49-F238E27FC236}">
                <a16:creationId xmlns:a16="http://schemas.microsoft.com/office/drawing/2014/main" id="{591EDCE8-6C07-40BF-87D9-E07E015083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166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Header &amp; Content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11024" y="699535"/>
            <a:ext cx="10758733" cy="836992"/>
          </a:xfrm>
          <a:prstGeom prst="rect">
            <a:avLst/>
          </a:prstGeom>
        </p:spPr>
        <p:txBody>
          <a:bodyPr anchor="t">
            <a:noAutofit/>
          </a:bodyPr>
          <a:lstStyle>
            <a:lvl1pPr>
              <a:defRPr lang="en-US" sz="3800" kern="1200" dirty="0">
                <a:solidFill>
                  <a:schemeClr val="accent1"/>
                </a:solidFill>
                <a:latin typeface="Santander Headline" panose="020B0504020201020104" pitchFamily="34" charset="0"/>
                <a:ea typeface="+mj-ea"/>
                <a:cs typeface="+mj-cs"/>
              </a:defRPr>
            </a:lvl1pPr>
          </a:lstStyle>
          <a:p>
            <a:r>
              <a:rPr lang="en-US"/>
              <a:t>Click to edit Master title style</a:t>
            </a:r>
            <a:endParaRPr lang="es-ES"/>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lang="en-U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711024" y="2687141"/>
            <a:ext cx="10758733" cy="3334247"/>
          </a:xfrm>
          <a:prstGeom prst="rect">
            <a:avLst/>
          </a:prstGeom>
        </p:spPr>
        <p:txBody>
          <a:bodyPr numCol="2" spcCol="720000">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err="1"/>
              <a:t>Edit</a:t>
            </a:r>
            <a:r>
              <a:rPr lang="es-ES"/>
              <a:t> Master </a:t>
            </a:r>
            <a:r>
              <a:rPr lang="es-ES" err="1"/>
              <a:t>text</a:t>
            </a:r>
            <a:r>
              <a:rPr lang="es-ES"/>
              <a:t> </a:t>
            </a:r>
            <a:r>
              <a:rPr lang="es-ES" err="1"/>
              <a:t>styles</a:t>
            </a:r>
            <a:endParaRPr lang="es-ES"/>
          </a:p>
        </p:txBody>
      </p:sp>
      <p:sp>
        <p:nvSpPr>
          <p:cNvPr id="8"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lang="es-ES" sz="1300" kern="1200" smtClean="0">
                <a:solidFill>
                  <a:schemeClr val="accent1"/>
                </a:solidFill>
                <a:latin typeface="Santander Text" panose="020B0504020201020104" pitchFamily="34" charset="0"/>
                <a:ea typeface="+mn-ea"/>
                <a:cs typeface="+mn-cs"/>
              </a:defRPr>
            </a:lvl1pPr>
          </a:lstStyle>
          <a:p>
            <a:fld id="{BC0D97B6-E32F-4D7D-B839-7C3B51F2640F}" type="slidenum">
              <a:rPr>
                <a:solidFill>
                  <a:srgbClr val="EC0000"/>
                </a:solidFill>
              </a:rPr>
              <a:pPr/>
              <a:t>‹Nº›</a:t>
            </a:fld>
            <a:endParaRPr>
              <a:solidFill>
                <a:srgbClr val="EC0000"/>
              </a:solidFill>
            </a:endParaRPr>
          </a:p>
        </p:txBody>
      </p:sp>
    </p:spTree>
    <p:extLst>
      <p:ext uri="{BB962C8B-B14F-4D97-AF65-F5344CB8AC3E}">
        <p14:creationId xmlns:p14="http://schemas.microsoft.com/office/powerpoint/2010/main" val="28164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all Out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11024" y="1087458"/>
            <a:ext cx="3801119" cy="4933929"/>
          </a:xfrm>
          <a:prstGeom prst="rect">
            <a:avLst/>
          </a:prstGeom>
        </p:spPr>
        <p:txBody>
          <a:bodyPr anchor="t">
            <a:noAutofit/>
          </a:bodyPr>
          <a:lstStyle>
            <a:lvl1pPr>
              <a:defRPr lang="en-US" sz="2600" b="0" kern="1200" dirty="0">
                <a:solidFill>
                  <a:schemeClr val="accent3"/>
                </a:solidFill>
                <a:latin typeface="Santander Text" panose="020B0504020201020104" pitchFamily="34" charset="0"/>
                <a:ea typeface="+mj-ea"/>
                <a:cs typeface="+mj-cs"/>
              </a:defRPr>
            </a:lvl1pPr>
          </a:lstStyle>
          <a:p>
            <a:r>
              <a:rPr lang="en-US"/>
              <a:t>Click to edit Master title style</a:t>
            </a:r>
            <a:endParaRPr lang="es-ES"/>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lang="es-ES" sz="1300" kern="1200" smtClean="0">
                <a:solidFill>
                  <a:schemeClr val="accent1"/>
                </a:solidFill>
                <a:latin typeface="Santander Text" panose="020B0504020201020104" pitchFamily="34" charset="0"/>
                <a:ea typeface="+mn-ea"/>
                <a:cs typeface="+mn-cs"/>
              </a:defRPr>
            </a:lvl1pPr>
          </a:lstStyle>
          <a:p>
            <a:fld id="{BC0D97B6-E32F-4D7D-B839-7C3B51F2640F}" type="slidenum">
              <a:rPr>
                <a:solidFill>
                  <a:srgbClr val="EC0000"/>
                </a:solidFill>
              </a:rPr>
              <a:pPr/>
              <a:t>‹Nº›</a:t>
            </a:fld>
            <a:endParaRPr>
              <a:solidFill>
                <a:srgbClr val="EC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lang="en-U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4772722" y="1087458"/>
            <a:ext cx="6697035" cy="4933930"/>
          </a:xfrm>
          <a:prstGeom prst="rect">
            <a:avLst/>
          </a:prstGeom>
        </p:spPr>
        <p:txBody>
          <a:bodyPr numCol="1" spcCol="0">
            <a:noAutofit/>
          </a:bodyPr>
          <a:lstStyle>
            <a:lvl1pPr marL="0" indent="0">
              <a:spcBef>
                <a:spcPts val="0"/>
              </a:spcBef>
              <a:spcAft>
                <a:spcPts val="2200"/>
              </a:spcAft>
              <a:buFont typeface="Arial" panose="020B0604020202020204" pitchFamily="34" charset="0"/>
              <a:buNone/>
              <a:defRPr lang="en-U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pic>
        <p:nvPicPr>
          <p:cNvPr id="7" name="Imagen 6">
            <a:extLst>
              <a:ext uri="{FF2B5EF4-FFF2-40B4-BE49-F238E27FC236}">
                <a16:creationId xmlns:a16="http://schemas.microsoft.com/office/drawing/2014/main" id="{615BD930-A9B3-4CA3-B868-2DF4D8142D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223130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ntent &amp; Chart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lang="es-ES" sz="1300" kern="1200" smtClean="0">
                <a:solidFill>
                  <a:schemeClr val="accent1"/>
                </a:solidFill>
                <a:latin typeface="Santander Text" panose="020B0504020201020104" pitchFamily="34" charset="0"/>
                <a:ea typeface="+mn-ea"/>
                <a:cs typeface="+mn-cs"/>
              </a:defRPr>
            </a:lvl1pPr>
          </a:lstStyle>
          <a:p>
            <a:fld id="{BC0D97B6-E32F-4D7D-B839-7C3B51F2640F}" type="slidenum">
              <a:rPr>
                <a:solidFill>
                  <a:srgbClr val="EC0000"/>
                </a:solidFill>
              </a:rPr>
              <a:pPr/>
              <a:t>‹Nº›</a:t>
            </a:fld>
            <a:endParaRPr>
              <a:solidFill>
                <a:srgbClr val="EC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lang="en-U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9" name="Título 1">
            <a:extLst>
              <a:ext uri="{FF2B5EF4-FFF2-40B4-BE49-F238E27FC236}">
                <a16:creationId xmlns:a16="http://schemas.microsoft.com/office/drawing/2014/main" id="{3AABE934-895B-422A-B16D-773558A762E3}"/>
              </a:ext>
            </a:extLst>
          </p:cNvPr>
          <p:cNvSpPr>
            <a:spLocks noGrp="1"/>
          </p:cNvSpPr>
          <p:nvPr>
            <p:ph type="title" hasCustomPrompt="1"/>
          </p:nvPr>
        </p:nvSpPr>
        <p:spPr>
          <a:xfrm>
            <a:off x="711024" y="1087458"/>
            <a:ext cx="3911401" cy="1183132"/>
          </a:xfrm>
          <a:prstGeom prst="rect">
            <a:avLst/>
          </a:prstGeom>
        </p:spPr>
        <p:txBody>
          <a:bodyPr anchor="t">
            <a:noAutofit/>
          </a:bodyPr>
          <a:lstStyle>
            <a:lvl1pPr>
              <a:defRPr lang="en-US" sz="3800" kern="1200" dirty="0">
                <a:solidFill>
                  <a:schemeClr val="accent1"/>
                </a:solidFill>
                <a:latin typeface="Santander Headline" panose="020B0504020201020104" pitchFamily="34" charset="0"/>
                <a:ea typeface="+mj-ea"/>
                <a:cs typeface="+mj-cs"/>
              </a:defRPr>
            </a:lvl1pPr>
          </a:lstStyle>
          <a:p>
            <a:r>
              <a:rPr lang="en-US"/>
              <a:t>Click to edit Master title style</a:t>
            </a:r>
            <a:endParaRPr lang="es-ES"/>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4" y="2517170"/>
            <a:ext cx="3911401" cy="3504218"/>
          </a:xfrm>
          <a:prstGeom prst="rect">
            <a:avLst/>
          </a:prstGeom>
        </p:spPr>
        <p:txBody>
          <a:bodyPr>
            <a:noAutofit/>
          </a:bodyPr>
          <a:lstStyle>
            <a:lvl1pPr marL="0" indent="0">
              <a:spcBef>
                <a:spcPts val="0"/>
              </a:spcBef>
              <a:spcAft>
                <a:spcPts val="2200"/>
              </a:spcAft>
              <a:buFontTx/>
              <a:buNone/>
              <a:defRPr lang="en-U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6" name="Marcador de gráfico 5">
            <a:extLst>
              <a:ext uri="{FF2B5EF4-FFF2-40B4-BE49-F238E27FC236}">
                <a16:creationId xmlns:a16="http://schemas.microsoft.com/office/drawing/2014/main" id="{2444BFBF-CC97-48FB-BE66-A28460A7384B}"/>
              </a:ext>
            </a:extLst>
          </p:cNvPr>
          <p:cNvSpPr>
            <a:spLocks noGrp="1"/>
          </p:cNvSpPr>
          <p:nvPr>
            <p:ph type="chart" sz="quarter" idx="17" hasCustomPrompt="1"/>
          </p:nvPr>
        </p:nvSpPr>
        <p:spPr>
          <a:xfrm>
            <a:off x="4797425" y="1087438"/>
            <a:ext cx="6672263" cy="4933950"/>
          </a:xfrm>
          <a:prstGeom prst="rect">
            <a:avLst/>
          </a:prstGeom>
        </p:spPr>
        <p:txBody>
          <a:bodyPr>
            <a:normAutofit/>
          </a:bodyPr>
          <a:lstStyle>
            <a:lvl1pPr marL="0" indent="0" algn="ctr">
              <a:buNone/>
              <a:defRPr sz="1600">
                <a:solidFill>
                  <a:schemeClr val="tx2"/>
                </a:solidFill>
                <a:latin typeface="Santander Text" panose="020B0504020201020104" pitchFamily="34" charset="0"/>
              </a:defRPr>
            </a:lvl1pPr>
          </a:lstStyle>
          <a:p>
            <a:r>
              <a:rPr lang="es-ES" err="1"/>
              <a:t>Insert</a:t>
            </a:r>
            <a:r>
              <a:rPr lang="es-ES"/>
              <a:t> </a:t>
            </a:r>
            <a:r>
              <a:rPr lang="es-ES" err="1"/>
              <a:t>graphic</a:t>
            </a:r>
            <a:r>
              <a:rPr lang="es-ES"/>
              <a:t> </a:t>
            </a:r>
            <a:r>
              <a:rPr lang="es-ES" err="1"/>
              <a:t>here</a:t>
            </a:r>
            <a:endParaRPr lang="es-ES"/>
          </a:p>
        </p:txBody>
      </p:sp>
      <p:pic>
        <p:nvPicPr>
          <p:cNvPr id="8" name="Imagen 7">
            <a:extLst>
              <a:ext uri="{FF2B5EF4-FFF2-40B4-BE49-F238E27FC236}">
                <a16:creationId xmlns:a16="http://schemas.microsoft.com/office/drawing/2014/main" id="{DAA2DCCB-2969-4D11-A5DD-E0C26FA25C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272256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ntent &amp; Chart 2">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lang="es-ES" sz="1300" kern="1200" smtClean="0">
                <a:solidFill>
                  <a:schemeClr val="accent1"/>
                </a:solidFill>
                <a:latin typeface="Santander Text" panose="020B0504020201020104" pitchFamily="34" charset="0"/>
                <a:ea typeface="+mn-ea"/>
                <a:cs typeface="+mn-cs"/>
              </a:defRPr>
            </a:lvl1pPr>
          </a:lstStyle>
          <a:p>
            <a:fld id="{BC0D97B6-E32F-4D7D-B839-7C3B51F2640F}" type="slidenum">
              <a:rPr>
                <a:solidFill>
                  <a:srgbClr val="EC0000"/>
                </a:solidFill>
              </a:rPr>
              <a:pPr/>
              <a:t>‹Nº›</a:t>
            </a:fld>
            <a:endParaRPr>
              <a:solidFill>
                <a:srgbClr val="EC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3" y="337100"/>
            <a:ext cx="10758663" cy="304800"/>
          </a:xfrm>
          <a:prstGeom prst="rect">
            <a:avLst/>
          </a:prstGeom>
        </p:spPr>
        <p:txBody>
          <a:bodyPr>
            <a:noAutofit/>
          </a:bodyPr>
          <a:lstStyle>
            <a:lvl1pPr marL="0" indent="0">
              <a:buFontTx/>
              <a:buNone/>
              <a:defRPr lang="en-U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4" y="1087459"/>
            <a:ext cx="3911401" cy="4933930"/>
          </a:xfrm>
          <a:prstGeom prst="rect">
            <a:avLst/>
          </a:prstGeom>
        </p:spPr>
        <p:txBody>
          <a:bodyPr>
            <a:noAutofit/>
          </a:bodyPr>
          <a:lstStyle>
            <a:lvl1pPr marL="0" indent="0">
              <a:spcBef>
                <a:spcPts val="0"/>
              </a:spcBef>
              <a:spcAft>
                <a:spcPts val="2200"/>
              </a:spcAft>
              <a:buFontTx/>
              <a:buNone/>
              <a:defRPr lang="en-U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12" name="Marcador de tabla 4">
            <a:extLst>
              <a:ext uri="{FF2B5EF4-FFF2-40B4-BE49-F238E27FC236}">
                <a16:creationId xmlns:a16="http://schemas.microsoft.com/office/drawing/2014/main" id="{DF826A4E-1A0C-46D7-8327-402D7A34DE68}"/>
              </a:ext>
            </a:extLst>
          </p:cNvPr>
          <p:cNvSpPr>
            <a:spLocks noGrp="1"/>
          </p:cNvSpPr>
          <p:nvPr>
            <p:ph type="tbl" sz="quarter" idx="18" hasCustomPrompt="1"/>
          </p:nvPr>
        </p:nvSpPr>
        <p:spPr>
          <a:xfrm>
            <a:off x="4867835" y="1581149"/>
            <a:ext cx="6601852" cy="4440239"/>
          </a:xfrm>
          <a:prstGeom prst="rect">
            <a:avLst/>
          </a:prstGeom>
        </p:spPr>
        <p:txBody>
          <a:bodyPr>
            <a:normAutofit/>
          </a:bodyPr>
          <a:lstStyle>
            <a:lvl1pPr marL="0" indent="0" algn="ctr">
              <a:buFontTx/>
              <a:buNone/>
              <a:defRPr kumimoji="0" lang="es-ES" sz="1200" b="0" i="0" u="none" strike="noStrike" kern="1200" cap="none" spc="0" normalizeH="0" baseline="0" dirty="0" err="1">
                <a:ln>
                  <a:noFill/>
                </a:ln>
                <a:solidFill>
                  <a:schemeClr val="tx2"/>
                </a:solidFill>
                <a:effectLst/>
                <a:uLnTx/>
                <a:uFillTx/>
                <a:latin typeface="Santander Text Light" panose="020B0304020201020104" pitchFamily="34" charset="0"/>
                <a:ea typeface="+mn-ea"/>
                <a:cs typeface="+mn-cs"/>
              </a:defRPr>
            </a:lvl1pPr>
          </a:lstStyle>
          <a:p>
            <a:r>
              <a:rPr lang="es-ES" err="1"/>
              <a:t>Insert</a:t>
            </a:r>
            <a:r>
              <a:rPr lang="es-ES"/>
              <a:t> table </a:t>
            </a:r>
            <a:r>
              <a:rPr lang="es-ES" err="1"/>
              <a:t>here</a:t>
            </a:r>
            <a:endParaRPr lang="es-ES"/>
          </a:p>
        </p:txBody>
      </p:sp>
      <p:sp>
        <p:nvSpPr>
          <p:cNvPr id="14" name="Marcador de texto 16">
            <a:extLst>
              <a:ext uri="{FF2B5EF4-FFF2-40B4-BE49-F238E27FC236}">
                <a16:creationId xmlns:a16="http://schemas.microsoft.com/office/drawing/2014/main" id="{C96F8991-1F66-478E-8C12-FB0275A2F299}"/>
              </a:ext>
            </a:extLst>
          </p:cNvPr>
          <p:cNvSpPr>
            <a:spLocks noGrp="1"/>
          </p:cNvSpPr>
          <p:nvPr>
            <p:ph type="body" sz="quarter" idx="19"/>
          </p:nvPr>
        </p:nvSpPr>
        <p:spPr>
          <a:xfrm>
            <a:off x="4867834" y="1087458"/>
            <a:ext cx="6601853" cy="381504"/>
          </a:xfrm>
          <a:prstGeom prst="rect">
            <a:avLst/>
          </a:prstGeom>
        </p:spPr>
        <p:txBody>
          <a:bodyPr>
            <a:noAutofit/>
          </a:bodyPr>
          <a:lstStyle>
            <a:lvl1pPr marL="0" indent="0">
              <a:spcBef>
                <a:spcPts val="0"/>
              </a:spcBef>
              <a:spcAft>
                <a:spcPts val="2200"/>
              </a:spcAft>
              <a:buFontTx/>
              <a:buNone/>
              <a:defRPr lang="en-US" sz="1200" b="1"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pic>
        <p:nvPicPr>
          <p:cNvPr id="8" name="Imagen 7">
            <a:extLst>
              <a:ext uri="{FF2B5EF4-FFF2-40B4-BE49-F238E27FC236}">
                <a16:creationId xmlns:a16="http://schemas.microsoft.com/office/drawing/2014/main" id="{E1307328-FB12-44F7-8A7B-1FDBAE5AA7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8258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ontent &amp; Chart 3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lang="es-ES" sz="1300" kern="1200" smtClean="0">
                <a:solidFill>
                  <a:schemeClr val="accent1"/>
                </a:solidFill>
                <a:latin typeface="Santander Text" panose="020B0504020201020104" pitchFamily="34" charset="0"/>
                <a:ea typeface="+mn-ea"/>
                <a:cs typeface="+mn-cs"/>
              </a:defRPr>
            </a:lvl1pPr>
          </a:lstStyle>
          <a:p>
            <a:fld id="{BC0D97B6-E32F-4D7D-B839-7C3B51F2640F}" type="slidenum">
              <a:rPr>
                <a:solidFill>
                  <a:srgbClr val="EC0000"/>
                </a:solidFill>
              </a:rPr>
              <a:pPr/>
              <a:t>‹Nº›</a:t>
            </a:fld>
            <a:endParaRPr>
              <a:solidFill>
                <a:srgbClr val="EC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lang="en-U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4" y="1087459"/>
            <a:ext cx="3911401" cy="657546"/>
          </a:xfrm>
          <a:prstGeom prst="rect">
            <a:avLst/>
          </a:prstGeom>
        </p:spPr>
        <p:txBody>
          <a:bodyPr>
            <a:noAutofit/>
          </a:bodyPr>
          <a:lstStyle>
            <a:lvl1pPr marL="0" indent="0">
              <a:spcBef>
                <a:spcPts val="0"/>
              </a:spcBef>
              <a:spcAft>
                <a:spcPts val="2200"/>
              </a:spcAft>
              <a:buFontTx/>
              <a:buNone/>
              <a:defRPr lang="en-US" sz="1600" kern="1200" dirty="0">
                <a:solidFill>
                  <a:schemeClr val="tx1"/>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9" name="Marcador de texto 16">
            <a:extLst>
              <a:ext uri="{FF2B5EF4-FFF2-40B4-BE49-F238E27FC236}">
                <a16:creationId xmlns:a16="http://schemas.microsoft.com/office/drawing/2014/main" id="{714DD14E-5956-4FB9-8BE1-1064DD293193}"/>
              </a:ext>
            </a:extLst>
          </p:cNvPr>
          <p:cNvSpPr>
            <a:spLocks noGrp="1"/>
          </p:cNvSpPr>
          <p:nvPr>
            <p:ph type="body" sz="quarter" idx="19"/>
          </p:nvPr>
        </p:nvSpPr>
        <p:spPr>
          <a:xfrm>
            <a:off x="5024062" y="1087459"/>
            <a:ext cx="6445625" cy="657546"/>
          </a:xfrm>
          <a:prstGeom prst="rect">
            <a:avLst/>
          </a:prstGeom>
        </p:spPr>
        <p:txBody>
          <a:bodyPr>
            <a:noAutofit/>
          </a:bodyPr>
          <a:lstStyle>
            <a:lvl1pPr marL="0" indent="0">
              <a:spcBef>
                <a:spcPts val="0"/>
              </a:spcBef>
              <a:spcAft>
                <a:spcPts val="2200"/>
              </a:spcAft>
              <a:buFontTx/>
              <a:buNone/>
              <a:defRPr lang="en-US" sz="1600" kern="1200" dirty="0">
                <a:solidFill>
                  <a:schemeClr val="tx1"/>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16" name="Marcador de gráfico 4">
            <a:extLst>
              <a:ext uri="{FF2B5EF4-FFF2-40B4-BE49-F238E27FC236}">
                <a16:creationId xmlns:a16="http://schemas.microsoft.com/office/drawing/2014/main" id="{9BA63F5F-FC37-4202-A6A3-A0F3EFAC9EB6}"/>
              </a:ext>
            </a:extLst>
          </p:cNvPr>
          <p:cNvSpPr>
            <a:spLocks noGrp="1"/>
          </p:cNvSpPr>
          <p:nvPr>
            <p:ph type="chart" sz="quarter" idx="20" hasCustomPrompt="1"/>
          </p:nvPr>
        </p:nvSpPr>
        <p:spPr>
          <a:xfrm>
            <a:off x="711024" y="1838325"/>
            <a:ext cx="3911600" cy="4183064"/>
          </a:xfrm>
          <a:prstGeom prst="rect">
            <a:avLst/>
          </a:prstGeom>
        </p:spPr>
        <p:txBody>
          <a:bodyPr>
            <a:normAutofit/>
          </a:bodyPr>
          <a:lstStyle>
            <a:lvl1pPr marL="0" indent="0" algn="ctr">
              <a:buFontTx/>
              <a:buNone/>
              <a:defRPr sz="1400">
                <a:solidFill>
                  <a:schemeClr val="tx2"/>
                </a:solidFill>
                <a:latin typeface="Santander Text" panose="020B0504020201020104" pitchFamily="34" charset="0"/>
              </a:defRPr>
            </a:lvl1pPr>
          </a:lstStyle>
          <a:p>
            <a:r>
              <a:rPr lang="es-ES" err="1"/>
              <a:t>Insert</a:t>
            </a:r>
            <a:r>
              <a:rPr lang="es-ES"/>
              <a:t> </a:t>
            </a:r>
            <a:r>
              <a:rPr lang="es-ES" err="1"/>
              <a:t>graphic</a:t>
            </a:r>
            <a:r>
              <a:rPr lang="es-ES"/>
              <a:t> </a:t>
            </a:r>
            <a:r>
              <a:rPr lang="es-ES" err="1"/>
              <a:t>here</a:t>
            </a:r>
            <a:endParaRPr lang="es-ES"/>
          </a:p>
        </p:txBody>
      </p:sp>
      <p:sp>
        <p:nvSpPr>
          <p:cNvPr id="17" name="Marcador de gráfico 4">
            <a:extLst>
              <a:ext uri="{FF2B5EF4-FFF2-40B4-BE49-F238E27FC236}">
                <a16:creationId xmlns:a16="http://schemas.microsoft.com/office/drawing/2014/main" id="{0CABFB2C-905F-4A94-BBC0-7C32FA7695A4}"/>
              </a:ext>
            </a:extLst>
          </p:cNvPr>
          <p:cNvSpPr>
            <a:spLocks noGrp="1"/>
          </p:cNvSpPr>
          <p:nvPr>
            <p:ph type="chart" sz="quarter" idx="21" hasCustomPrompt="1"/>
          </p:nvPr>
        </p:nvSpPr>
        <p:spPr>
          <a:xfrm>
            <a:off x="5024063" y="1838325"/>
            <a:ext cx="6445625" cy="4183064"/>
          </a:xfrm>
          <a:prstGeom prst="rect">
            <a:avLst/>
          </a:prstGeom>
        </p:spPr>
        <p:txBody>
          <a:bodyPr>
            <a:normAutofit/>
          </a:bodyPr>
          <a:lstStyle>
            <a:lvl1pPr marL="0" indent="0" algn="ctr">
              <a:buFontTx/>
              <a:buNone/>
              <a:defRPr sz="1400">
                <a:solidFill>
                  <a:schemeClr val="tx2"/>
                </a:solidFill>
                <a:latin typeface="Santander Text" panose="020B0504020201020104" pitchFamily="34" charset="0"/>
              </a:defRPr>
            </a:lvl1pPr>
          </a:lstStyle>
          <a:p>
            <a:r>
              <a:rPr lang="es-ES" err="1"/>
              <a:t>Insert</a:t>
            </a:r>
            <a:r>
              <a:rPr lang="es-ES"/>
              <a:t> </a:t>
            </a:r>
            <a:r>
              <a:rPr lang="es-ES" err="1"/>
              <a:t>graphic</a:t>
            </a:r>
            <a:r>
              <a:rPr lang="es-ES"/>
              <a:t> </a:t>
            </a:r>
            <a:r>
              <a:rPr lang="es-ES" err="1"/>
              <a:t>here</a:t>
            </a:r>
            <a:endParaRPr lang="es-ES"/>
          </a:p>
        </p:txBody>
      </p:sp>
      <p:pic>
        <p:nvPicPr>
          <p:cNvPr id="11" name="Imagen 10">
            <a:extLst>
              <a:ext uri="{FF2B5EF4-FFF2-40B4-BE49-F238E27FC236}">
                <a16:creationId xmlns:a16="http://schemas.microsoft.com/office/drawing/2014/main" id="{551A6158-CE59-4E26-9FC9-434170B2E0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153849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Photo">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BB9D9D0-48F6-4646-8F99-6CD59425C193}"/>
              </a:ext>
            </a:extLst>
          </p:cNvPr>
          <p:cNvGraphicFramePr>
            <a:graphicFrameLocks noChangeAspect="1"/>
          </p:cNvGraphicFramePr>
          <p:nvPr userDrawn="1">
            <p:custDataLst>
              <p:tags r:id="rId1"/>
            </p:custDataLst>
            <p:extLst>
              <p:ext uri="{D42A27DB-BD31-4B8C-83A1-F6EECF244321}">
                <p14:modId xmlns:p14="http://schemas.microsoft.com/office/powerpoint/2010/main" val="2006035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4" name="think-cell data - do not delete" hidden="1">
                        <a:extLst>
                          <a:ext uri="{FF2B5EF4-FFF2-40B4-BE49-F238E27FC236}">
                            <a16:creationId xmlns:a16="http://schemas.microsoft.com/office/drawing/2014/main" id="{3BB9D9D0-48F6-4646-8F99-6CD59425C1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Marcador de posición de imagen 11">
            <a:extLst>
              <a:ext uri="{FF2B5EF4-FFF2-40B4-BE49-F238E27FC236}">
                <a16:creationId xmlns:a16="http://schemas.microsoft.com/office/drawing/2014/main" id="{71194EF8-8B73-4F1D-8F99-CAB16E8EF906}"/>
              </a:ext>
            </a:extLst>
          </p:cNvPr>
          <p:cNvSpPr>
            <a:spLocks noGrp="1"/>
          </p:cNvSpPr>
          <p:nvPr>
            <p:ph type="pic" sz="quarter" idx="13" hasCustomPrompt="1"/>
          </p:nvPr>
        </p:nvSpPr>
        <p:spPr>
          <a:xfrm>
            <a:off x="0" y="0"/>
            <a:ext cx="10555357" cy="6858000"/>
          </a:xfrm>
          <a:custGeom>
            <a:avLst/>
            <a:gdLst>
              <a:gd name="connsiteX0" fmla="*/ 0 w 10555357"/>
              <a:gd name="connsiteY0" fmla="*/ 0 h 6858000"/>
              <a:gd name="connsiteX1" fmla="*/ 10555357 w 10555357"/>
              <a:gd name="connsiteY1" fmla="*/ 0 h 6858000"/>
              <a:gd name="connsiteX2" fmla="*/ 10555357 w 10555357"/>
              <a:gd name="connsiteY2" fmla="*/ 2822713 h 6858000"/>
              <a:gd name="connsiteX3" fmla="*/ 8925339 w 10555357"/>
              <a:gd name="connsiteY3" fmla="*/ 2822713 h 6858000"/>
              <a:gd name="connsiteX4" fmla="*/ 8925339 w 10555357"/>
              <a:gd name="connsiteY4" fmla="*/ 6858000 h 6858000"/>
              <a:gd name="connsiteX5" fmla="*/ 0 w 1055535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5357" h="6858000">
                <a:moveTo>
                  <a:pt x="0" y="0"/>
                </a:moveTo>
                <a:lnTo>
                  <a:pt x="10555357" y="0"/>
                </a:lnTo>
                <a:lnTo>
                  <a:pt x="10555357" y="2822713"/>
                </a:lnTo>
                <a:lnTo>
                  <a:pt x="8925339" y="2822713"/>
                </a:lnTo>
                <a:lnTo>
                  <a:pt x="8925339" y="6858000"/>
                </a:lnTo>
                <a:lnTo>
                  <a:pt x="0" y="6858000"/>
                </a:lnTo>
                <a:close/>
              </a:path>
            </a:pathLst>
          </a:custGeom>
        </p:spPr>
        <p:txBody>
          <a:bodyPr wrap="square">
            <a:noAutofit/>
          </a:bodyPr>
          <a:lstStyle>
            <a:lvl1pPr marL="0" indent="0" algn="r">
              <a:buFontTx/>
              <a:buNone/>
              <a:defRPr sz="1800">
                <a:solidFill>
                  <a:schemeClr val="tx1">
                    <a:lumMod val="65000"/>
                    <a:lumOff val="35000"/>
                  </a:schemeClr>
                </a:solidFill>
                <a:latin typeface="+mn-lt" panose="020B0504020201020104" pitchFamily="34" charset="0"/>
              </a:defRPr>
            </a:lvl1pPr>
          </a:lstStyle>
          <a:p>
            <a:r>
              <a:rPr lang="es-ES" err="1"/>
              <a:t>Insert</a:t>
            </a:r>
            <a:r>
              <a:rPr lang="es-ES"/>
              <a:t> </a:t>
            </a:r>
            <a:r>
              <a:rPr lang="es-ES" err="1"/>
              <a:t>image</a:t>
            </a:r>
            <a:r>
              <a:rPr lang="es-ES"/>
              <a:t> </a:t>
            </a:r>
            <a:r>
              <a:rPr lang="es-ES" err="1"/>
              <a:t>here</a:t>
            </a:r>
            <a:endParaRPr lang="es-ES"/>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465513" y="389313"/>
            <a:ext cx="4386194" cy="2852737"/>
          </a:xfrm>
        </p:spPr>
        <p:txBody>
          <a:bodyPr vert="horz" anchor="t">
            <a:normAutofit/>
          </a:bodyPr>
          <a:lstStyle>
            <a:lvl1pPr>
              <a:lnSpc>
                <a:spcPct val="100000"/>
              </a:lnSpc>
              <a:defRPr lang="en-US" sz="5000" kern="1200" dirty="0">
                <a:solidFill>
                  <a:schemeClr val="accent1"/>
                </a:solidFill>
                <a:latin typeface="+mn-lt" panose="020B0504020201020104" pitchFamily="34" charset="0"/>
                <a:ea typeface="+mj-ea"/>
                <a:cs typeface="+mj-cs"/>
              </a:defRPr>
            </a:lvl1pPr>
          </a:lstStyle>
          <a:p>
            <a:r>
              <a:rPr lang="en-US"/>
              <a:t>Click to edit Master title </a:t>
            </a:r>
            <a:br>
              <a:rPr lang="en-US"/>
            </a:br>
            <a:r>
              <a:rPr lang="en-US"/>
              <a:t>style</a:t>
            </a:r>
            <a:endParaRPr lang="es-ES"/>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6"/>
            <a:ext cx="2789583" cy="2364961"/>
          </a:xfrm>
        </p:spPr>
        <p:txBody>
          <a:bodyPr>
            <a:noAutofit/>
          </a:bodyPr>
          <a:lstStyle>
            <a:lvl1pPr marL="0" indent="0" algn="r">
              <a:buFontTx/>
              <a:buNone/>
              <a:defRPr lang="es-ES" sz="16600" kern="1200" dirty="0">
                <a:solidFill>
                  <a:schemeClr val="accent1"/>
                </a:solidFill>
                <a:latin typeface="+mn-lt" panose="020B0504020201020104" pitchFamily="34" charset="0"/>
                <a:ea typeface="+mn-ea"/>
                <a:cs typeface="+mn-cs"/>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Tree>
    <p:extLst>
      <p:ext uri="{BB962C8B-B14F-4D97-AF65-F5344CB8AC3E}">
        <p14:creationId xmlns:p14="http://schemas.microsoft.com/office/powerpoint/2010/main" val="26633011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hank you - Contact ">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pic>
        <p:nvPicPr>
          <p:cNvPr id="1026"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upo 19">
            <a:extLst>
              <a:ext uri="{FF2B5EF4-FFF2-40B4-BE49-F238E27FC236}">
                <a16:creationId xmlns:a16="http://schemas.microsoft.com/office/drawing/2014/main" id="{246620ED-93B0-4966-8E36-4B883B49E634}"/>
              </a:ext>
            </a:extLst>
          </p:cNvPr>
          <p:cNvGrpSpPr/>
          <p:nvPr userDrawn="1"/>
        </p:nvGrpSpPr>
        <p:grpSpPr>
          <a:xfrm>
            <a:off x="7612559" y="5573576"/>
            <a:ext cx="578707" cy="455017"/>
            <a:chOff x="2203451" y="-4230356"/>
            <a:chExt cx="6896100" cy="5422158"/>
          </a:xfrm>
        </p:grpSpPr>
        <p:pic>
          <p:nvPicPr>
            <p:cNvPr id="22"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24"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28"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69441"/>
          </a:xfrm>
          <a:prstGeom prst="rect">
            <a:avLst/>
          </a:prstGeom>
          <a:noFill/>
        </p:spPr>
        <p:txBody>
          <a:bodyPr wrap="square" rtlCol="0">
            <a:spAutoFit/>
          </a:bodyPr>
          <a:lstStyle/>
          <a:p>
            <a:r>
              <a:rPr lang="es-ES" sz="4400" err="1">
                <a:solidFill>
                  <a:srgbClr val="EC0000"/>
                </a:solidFill>
                <a:latin typeface="Santander Headline" panose="020B0504020201020104" pitchFamily="34" charset="0"/>
              </a:rPr>
              <a:t>Thank</a:t>
            </a:r>
            <a:r>
              <a:rPr lang="es-ES" sz="4400">
                <a:solidFill>
                  <a:srgbClr val="EC0000"/>
                </a:solidFill>
                <a:latin typeface="Santander Headline" panose="020B0504020201020104" pitchFamily="34" charset="0"/>
              </a:rPr>
              <a:t> </a:t>
            </a:r>
            <a:r>
              <a:rPr lang="es-ES" sz="4400" err="1">
                <a:solidFill>
                  <a:srgbClr val="EC0000"/>
                </a:solidFill>
                <a:latin typeface="Santander Headline" panose="020B0504020201020104" pitchFamily="34" charset="0"/>
              </a:rPr>
              <a:t>You</a:t>
            </a:r>
            <a:r>
              <a:rPr lang="es-ES" sz="4400">
                <a:solidFill>
                  <a:srgbClr val="EC0000"/>
                </a:solidFill>
                <a:latin typeface="Santander Headline" panose="020B0504020201020104" pitchFamily="34" charset="0"/>
              </a:rPr>
              <a:t>.</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srgbClr val="FFFFFF"/>
              </a:solidFill>
            </a:endParaRPr>
          </a:p>
        </p:txBody>
      </p:sp>
      <p:sp>
        <p:nvSpPr>
          <p:cNvPr id="13" name="CuadroTexto 22">
            <a:extLst>
              <a:ext uri="{FF2B5EF4-FFF2-40B4-BE49-F238E27FC236}">
                <a16:creationId xmlns:a16="http://schemas.microsoft.com/office/drawing/2014/main" id="{ED8DE98D-F6CC-430D-8114-C2C3604EE89D}"/>
              </a:ext>
            </a:extLst>
          </p:cNvPr>
          <p:cNvSpPr txBox="1"/>
          <p:nvPr userDrawn="1"/>
        </p:nvSpPr>
        <p:spPr>
          <a:xfrm>
            <a:off x="719288" y="1895911"/>
            <a:ext cx="3365478" cy="116955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595959"/>
                </a:solidFill>
              </a:rPr>
              <a:t>Our purpose is to help people and businesses prosper.</a:t>
            </a:r>
          </a:p>
          <a:p>
            <a:endParaRPr lang="en-US" sz="1400">
              <a:solidFill>
                <a:srgbClr val="595959"/>
              </a:solidFill>
            </a:endParaRPr>
          </a:p>
          <a:p>
            <a:r>
              <a:rPr lang="en-US" sz="1400">
                <a:solidFill>
                  <a:srgbClr val="595959"/>
                </a:solidFill>
              </a:rPr>
              <a:t>Our culture is based on believing </a:t>
            </a:r>
            <a:br>
              <a:rPr lang="en-US" sz="1400">
                <a:solidFill>
                  <a:srgbClr val="595959"/>
                </a:solidFill>
              </a:rPr>
            </a:br>
            <a:r>
              <a:rPr lang="en-US" sz="1400">
                <a:solidFill>
                  <a:srgbClr val="595959"/>
                </a:solidFill>
              </a:rPr>
              <a:t>that everything we do should be:</a:t>
            </a:r>
          </a:p>
        </p:txBody>
      </p:sp>
      <p:sp>
        <p:nvSpPr>
          <p:cNvPr id="26" name="Freeform: Shape 14">
            <a:extLst>
              <a:ext uri="{FF2B5EF4-FFF2-40B4-BE49-F238E27FC236}">
                <a16:creationId xmlns:a16="http://schemas.microsoft.com/office/drawing/2014/main" id="{6FC69640-7BF1-490D-A976-C772DE62F1E0}"/>
              </a:ext>
            </a:extLst>
          </p:cNvPr>
          <p:cNvSpPr/>
          <p:nvPr userDrawn="1"/>
        </p:nvSpPr>
        <p:spPr>
          <a:xfrm>
            <a:off x="820236"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67782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28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parador blanco">
    <p:spTree>
      <p:nvGrpSpPr>
        <p:cNvPr id="1" name=""/>
        <p:cNvGrpSpPr/>
        <p:nvPr/>
      </p:nvGrpSpPr>
      <p:grpSpPr>
        <a:xfrm>
          <a:off x="0" y="0"/>
          <a:ext cx="0" cy="0"/>
          <a:chOff x="0" y="0"/>
          <a:chExt cx="0" cy="0"/>
        </a:xfrm>
      </p:grpSpPr>
      <p:sp>
        <p:nvSpPr>
          <p:cNvPr id="7" name="Forma libre: forma 6">
            <a:extLst>
              <a:ext uri="{FF2B5EF4-FFF2-40B4-BE49-F238E27FC236}">
                <a16:creationId xmlns:a16="http://schemas.microsoft.com/office/drawing/2014/main" id="{49C540BB-A189-4361-ABD8-4DA84C6612C3}"/>
              </a:ext>
            </a:extLst>
          </p:cNvPr>
          <p:cNvSpPr/>
          <p:nvPr userDrawn="1"/>
        </p:nvSpPr>
        <p:spPr>
          <a:xfrm>
            <a:off x="8925340" y="0"/>
            <a:ext cx="3266660" cy="6858000"/>
          </a:xfrm>
          <a:custGeom>
            <a:avLst/>
            <a:gdLst>
              <a:gd name="connsiteX0" fmla="*/ 1630018 w 3266660"/>
              <a:gd name="connsiteY0" fmla="*/ 0 h 6858000"/>
              <a:gd name="connsiteX1" fmla="*/ 3266660 w 3266660"/>
              <a:gd name="connsiteY1" fmla="*/ 0 h 6858000"/>
              <a:gd name="connsiteX2" fmla="*/ 3266660 w 3266660"/>
              <a:gd name="connsiteY2" fmla="*/ 6858000 h 6858000"/>
              <a:gd name="connsiteX3" fmla="*/ 0 w 3266660"/>
              <a:gd name="connsiteY3" fmla="*/ 6858000 h 6858000"/>
              <a:gd name="connsiteX4" fmla="*/ 0 w 3266660"/>
              <a:gd name="connsiteY4" fmla="*/ 2822713 h 6858000"/>
              <a:gd name="connsiteX5" fmla="*/ 1630018 w 3266660"/>
              <a:gd name="connsiteY5" fmla="*/ 2822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6660" h="6858000">
                <a:moveTo>
                  <a:pt x="1630018" y="0"/>
                </a:moveTo>
                <a:lnTo>
                  <a:pt x="3266660" y="0"/>
                </a:lnTo>
                <a:lnTo>
                  <a:pt x="3266660" y="6858000"/>
                </a:lnTo>
                <a:lnTo>
                  <a:pt x="0" y="6858000"/>
                </a:lnTo>
                <a:lnTo>
                  <a:pt x="0" y="2822713"/>
                </a:lnTo>
                <a:lnTo>
                  <a:pt x="1630018" y="28227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prstClr val="white"/>
              </a:solidFill>
            </a:endParaRPr>
          </a:p>
        </p:txBody>
      </p:sp>
      <p:sp>
        <p:nvSpPr>
          <p:cNvPr id="2" name="Título 1">
            <a:extLst>
              <a:ext uri="{FF2B5EF4-FFF2-40B4-BE49-F238E27FC236}">
                <a16:creationId xmlns:a16="http://schemas.microsoft.com/office/drawing/2014/main" id="{B045CB15-1F44-40E1-909E-6233010BC133}"/>
              </a:ext>
            </a:extLst>
          </p:cNvPr>
          <p:cNvSpPr>
            <a:spLocks noGrp="1"/>
          </p:cNvSpPr>
          <p:nvPr>
            <p:ph type="title"/>
          </p:nvPr>
        </p:nvSpPr>
        <p:spPr>
          <a:xfrm>
            <a:off x="722519" y="626373"/>
            <a:ext cx="4386194" cy="2852737"/>
          </a:xfrm>
          <a:prstGeom prst="rect">
            <a:avLst/>
          </a:prstGeom>
        </p:spPr>
        <p:txBody>
          <a:bodyPr anchor="t">
            <a:normAutofit/>
          </a:bodyPr>
          <a:lstStyle>
            <a:lvl1pPr>
              <a:lnSpc>
                <a:spcPct val="100000"/>
              </a:lnSpc>
              <a:defRPr sz="4000">
                <a:solidFill>
                  <a:schemeClr val="accent1"/>
                </a:solidFill>
              </a:defRPr>
            </a:lvl1pPr>
          </a:lstStyle>
          <a:p>
            <a:r>
              <a:rPr lang="es-ES"/>
              <a:t>Haga clic para modificar el estilo de título del patrón</a:t>
            </a:r>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6"/>
            <a:ext cx="2958754" cy="2364961"/>
          </a:xfrm>
          <a:prstGeom prst="rect">
            <a:avLst/>
          </a:prstGeom>
        </p:spPr>
        <p:txBody>
          <a:bodyPr>
            <a:noAutofit/>
          </a:bodyPr>
          <a:lstStyle>
            <a:lvl1pPr marL="0" indent="0" algn="r">
              <a:buFontTx/>
              <a:buNone/>
              <a:defRPr sz="16600">
                <a:solidFill>
                  <a:schemeClr val="bg1"/>
                </a:solidFill>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Tree>
    <p:extLst>
      <p:ext uri="{BB962C8B-B14F-4D97-AF65-F5344CB8AC3E}">
        <p14:creationId xmlns:p14="http://schemas.microsoft.com/office/powerpoint/2010/main" val="34721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Titulo y contenido ">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22243" y="1087457"/>
            <a:ext cx="5297557" cy="1606047"/>
          </a:xfrm>
          <a:prstGeom prst="rect">
            <a:avLst/>
          </a:prstGeom>
        </p:spPr>
        <p:txBody>
          <a:bodyPr anchor="t">
            <a:normAutofit/>
          </a:bodyPr>
          <a:lstStyle>
            <a:lvl1pPr>
              <a:defRPr sz="3600">
                <a:solidFill>
                  <a:schemeClr val="accent1"/>
                </a:solidFill>
              </a:defRPr>
            </a:lvl1pPr>
          </a:lstStyle>
          <a:p>
            <a:r>
              <a:rPr lang="es-ES"/>
              <a:t>Aquí Haga clic para modificar el estilo de título del patrón</a:t>
            </a: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p:nvPr>
        </p:nvSpPr>
        <p:spPr>
          <a:xfrm>
            <a:off x="711025" y="3093562"/>
            <a:ext cx="5308776" cy="3083401"/>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p:nvPr>
        </p:nvSpPr>
        <p:spPr>
          <a:xfrm>
            <a:off x="6399971" y="1087458"/>
            <a:ext cx="5081004" cy="5089506"/>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Tree>
    <p:extLst>
      <p:ext uri="{BB962C8B-B14F-4D97-AF65-F5344CB8AC3E}">
        <p14:creationId xmlns:p14="http://schemas.microsoft.com/office/powerpoint/2010/main" val="169747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ulo y contenido 2">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22243" y="1087457"/>
            <a:ext cx="10758733" cy="1823011"/>
          </a:xfrm>
          <a:prstGeom prst="rect">
            <a:avLst/>
          </a:prstGeom>
        </p:spPr>
        <p:txBody>
          <a:bodyPr anchor="t">
            <a:noAutofit/>
          </a:bodyPr>
          <a:lstStyle>
            <a:lvl1pPr>
              <a:defRPr sz="3600">
                <a:solidFill>
                  <a:schemeClr val="accent1"/>
                </a:solidFill>
              </a:defRPr>
            </a:lvl1pPr>
          </a:lstStyle>
          <a:p>
            <a:r>
              <a:rPr lang="es-ES"/>
              <a:t>Aquí Haga clic para modificar el estilo de título del patrón</a:t>
            </a: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711024" y="3093562"/>
            <a:ext cx="10758733" cy="3083401"/>
          </a:xfrm>
          <a:prstGeom prst="rect">
            <a:avLst/>
          </a:prstGeom>
        </p:spPr>
        <p:txBody>
          <a:bodyPr numCol="2" spcCol="72000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Tree>
    <p:extLst>
      <p:ext uri="{BB962C8B-B14F-4D97-AF65-F5344CB8AC3E}">
        <p14:creationId xmlns:p14="http://schemas.microsoft.com/office/powerpoint/2010/main" val="1508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Destacad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to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66B5AEF2-F43E-4C92-A186-61C1E43CE82B}"/>
              </a:ext>
            </a:extLst>
          </p:cNvPr>
          <p:cNvSpPr>
            <a:spLocks noGrp="1"/>
          </p:cNvSpPr>
          <p:nvPr>
            <p:ph type="title" hasCustomPrompt="1"/>
          </p:nvPr>
        </p:nvSpPr>
        <p:spPr>
          <a:xfrm>
            <a:off x="731970" y="1109759"/>
            <a:ext cx="3801119" cy="5050689"/>
          </a:xfrm>
          <a:prstGeom prst="rect">
            <a:avLst/>
          </a:prstGeom>
        </p:spPr>
        <p:txBody>
          <a:bodyPr anchor="t">
            <a:noAutofit/>
          </a:bodyPr>
          <a:lstStyle>
            <a:lvl1pPr>
              <a:defRPr sz="2500" b="1">
                <a:solidFill>
                  <a:schemeClr val="accent3"/>
                </a:solidFill>
              </a:defRPr>
            </a:lvl1pPr>
          </a:lstStyle>
          <a:p>
            <a:r>
              <a:rPr lang="es-ES" err="1"/>
              <a:t>Lorem</a:t>
            </a:r>
            <a:r>
              <a:rPr lang="es-ES"/>
              <a:t> Haga clic para modificar el estilo de título del patrón</a:t>
            </a:r>
          </a:p>
        </p:txBody>
      </p:sp>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4772722" y="1126274"/>
            <a:ext cx="6697035" cy="5050690"/>
          </a:xfrm>
          <a:prstGeom prst="rect">
            <a:avLst/>
          </a:prstGeom>
        </p:spPr>
        <p:txBody>
          <a:bodyPr numCol="1" spcCol="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Tree>
    <p:extLst>
      <p:ext uri="{BB962C8B-B14F-4D97-AF65-F5344CB8AC3E}">
        <p14:creationId xmlns:p14="http://schemas.microsoft.com/office/powerpoint/2010/main" val="8795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ntenido y gráfico ">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to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9" name="Título 1">
            <a:extLst>
              <a:ext uri="{FF2B5EF4-FFF2-40B4-BE49-F238E27FC236}">
                <a16:creationId xmlns:a16="http://schemas.microsoft.com/office/drawing/2014/main" id="{3AABE934-895B-422A-B16D-773558A762E3}"/>
              </a:ext>
            </a:extLst>
          </p:cNvPr>
          <p:cNvSpPr>
            <a:spLocks noGrp="1"/>
          </p:cNvSpPr>
          <p:nvPr>
            <p:ph type="title" hasCustomPrompt="1"/>
          </p:nvPr>
        </p:nvSpPr>
        <p:spPr>
          <a:xfrm>
            <a:off x="722243" y="1087458"/>
            <a:ext cx="3911401" cy="1183132"/>
          </a:xfrm>
          <a:prstGeom prst="rect">
            <a:avLst/>
          </a:prstGeom>
        </p:spPr>
        <p:txBody>
          <a:bodyPr anchor="t">
            <a:normAutofit/>
          </a:bodyPr>
          <a:lstStyle>
            <a:lvl1pPr>
              <a:defRPr sz="3600">
                <a:solidFill>
                  <a:schemeClr val="accent1"/>
                </a:solidFill>
              </a:defRPr>
            </a:lvl1pPr>
          </a:lstStyle>
          <a:p>
            <a:r>
              <a:rPr lang="es-ES"/>
              <a:t>Título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2517170"/>
            <a:ext cx="3911401" cy="3659794"/>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6" name="Marcador de gráfico 5">
            <a:extLst>
              <a:ext uri="{FF2B5EF4-FFF2-40B4-BE49-F238E27FC236}">
                <a16:creationId xmlns:a16="http://schemas.microsoft.com/office/drawing/2014/main" id="{2444BFBF-CC97-48FB-BE66-A28460A7384B}"/>
              </a:ext>
            </a:extLst>
          </p:cNvPr>
          <p:cNvSpPr>
            <a:spLocks noGrp="1"/>
          </p:cNvSpPr>
          <p:nvPr>
            <p:ph type="chart" sz="quarter" idx="17" hasCustomPrompt="1"/>
          </p:nvPr>
        </p:nvSpPr>
        <p:spPr>
          <a:xfrm>
            <a:off x="4797425" y="1087438"/>
            <a:ext cx="6683550" cy="5122862"/>
          </a:xfrm>
          <a:prstGeom prst="rect">
            <a:avLst/>
          </a:prstGeom>
        </p:spPr>
        <p:txBody>
          <a:bodyPr>
            <a:normAutofit/>
          </a:bodyPr>
          <a:lstStyle>
            <a:lvl1pPr marL="0" indent="0" algn="ctr">
              <a:buNone/>
              <a:defRPr sz="1600"/>
            </a:lvl1pPr>
          </a:lstStyle>
          <a:p>
            <a:r>
              <a:rPr lang="es-MX"/>
              <a:t>Inserte </a:t>
            </a:r>
            <a:r>
              <a:rPr lang="es-MX" err="1"/>
              <a:t>aqu</a:t>
            </a:r>
            <a:r>
              <a:rPr lang="es-ES"/>
              <a:t>í su gráfico</a:t>
            </a:r>
          </a:p>
        </p:txBody>
      </p:sp>
    </p:spTree>
    <p:extLst>
      <p:ext uri="{BB962C8B-B14F-4D97-AF65-F5344CB8AC3E}">
        <p14:creationId xmlns:p14="http://schemas.microsoft.com/office/powerpoint/2010/main" val="210690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ntenido y gráfico 2">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to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1191802"/>
            <a:ext cx="3911401" cy="4985162"/>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12" name="Marcador de tabla 4">
            <a:extLst>
              <a:ext uri="{FF2B5EF4-FFF2-40B4-BE49-F238E27FC236}">
                <a16:creationId xmlns:a16="http://schemas.microsoft.com/office/drawing/2014/main" id="{DF826A4E-1A0C-46D7-8327-402D7A34DE68}"/>
              </a:ext>
            </a:extLst>
          </p:cNvPr>
          <p:cNvSpPr>
            <a:spLocks noGrp="1"/>
          </p:cNvSpPr>
          <p:nvPr>
            <p:ph type="tbl" sz="quarter" idx="18" hasCustomPrompt="1"/>
          </p:nvPr>
        </p:nvSpPr>
        <p:spPr>
          <a:xfrm>
            <a:off x="4867835" y="1707776"/>
            <a:ext cx="6612965" cy="4502524"/>
          </a:xfrm>
          <a:prstGeom prst="rect">
            <a:avLst/>
          </a:prstGeom>
        </p:spPr>
        <p:txBody>
          <a:bodyPr>
            <a:normAutofit/>
          </a:bodyPr>
          <a:lstStyle>
            <a:lvl1pPr marL="0" indent="0" algn="ctr">
              <a:buFontTx/>
              <a:buNone/>
              <a:defRPr lang="es-ES" sz="1200" kern="1200" smtClean="0">
                <a:solidFill>
                  <a:schemeClr val="tx2"/>
                </a:solidFill>
                <a:latin typeface="+mn-lt"/>
                <a:ea typeface="+mn-ea"/>
                <a:cs typeface="+mn-cs"/>
              </a:defRPr>
            </a:lvl1pPr>
          </a:lstStyle>
          <a:p>
            <a:r>
              <a:rPr lang="es-ES"/>
              <a:t>Inserte aquí su tabla</a:t>
            </a:r>
          </a:p>
        </p:txBody>
      </p:sp>
      <p:sp>
        <p:nvSpPr>
          <p:cNvPr id="14" name="Marcador de texto 16">
            <a:extLst>
              <a:ext uri="{FF2B5EF4-FFF2-40B4-BE49-F238E27FC236}">
                <a16:creationId xmlns:a16="http://schemas.microsoft.com/office/drawing/2014/main" id="{C96F8991-1F66-478E-8C12-FB0275A2F299}"/>
              </a:ext>
            </a:extLst>
          </p:cNvPr>
          <p:cNvSpPr>
            <a:spLocks noGrp="1"/>
          </p:cNvSpPr>
          <p:nvPr>
            <p:ph type="body" sz="quarter" idx="19"/>
          </p:nvPr>
        </p:nvSpPr>
        <p:spPr>
          <a:xfrm>
            <a:off x="4867835" y="1191802"/>
            <a:ext cx="6587576" cy="381504"/>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Tree>
    <p:extLst>
      <p:ext uri="{BB962C8B-B14F-4D97-AF65-F5344CB8AC3E}">
        <p14:creationId xmlns:p14="http://schemas.microsoft.com/office/powerpoint/2010/main" val="12824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ontenido y gráfico 3 ">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to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1"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2642" y="6262326"/>
            <a:ext cx="1172108" cy="205543"/>
          </a:xfrm>
          <a:prstGeom prst="rect">
            <a:avLst/>
          </a:prstGeom>
        </p:spPr>
      </p:pic>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1191802"/>
            <a:ext cx="3911401" cy="657546"/>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9" name="Marcador de texto 16">
            <a:extLst>
              <a:ext uri="{FF2B5EF4-FFF2-40B4-BE49-F238E27FC236}">
                <a16:creationId xmlns:a16="http://schemas.microsoft.com/office/drawing/2014/main" id="{714DD14E-5956-4FB9-8BE1-1064DD293193}"/>
              </a:ext>
            </a:extLst>
          </p:cNvPr>
          <p:cNvSpPr>
            <a:spLocks noGrp="1"/>
          </p:cNvSpPr>
          <p:nvPr>
            <p:ph type="body" sz="quarter" idx="19"/>
          </p:nvPr>
        </p:nvSpPr>
        <p:spPr>
          <a:xfrm>
            <a:off x="5024062" y="1191802"/>
            <a:ext cx="6456737" cy="657546"/>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16" name="Marcador de gráfico 4">
            <a:extLst>
              <a:ext uri="{FF2B5EF4-FFF2-40B4-BE49-F238E27FC236}">
                <a16:creationId xmlns:a16="http://schemas.microsoft.com/office/drawing/2014/main" id="{9BA63F5F-FC37-4202-A6A3-A0F3EFAC9EB6}"/>
              </a:ext>
            </a:extLst>
          </p:cNvPr>
          <p:cNvSpPr>
            <a:spLocks noGrp="1"/>
          </p:cNvSpPr>
          <p:nvPr>
            <p:ph type="chart" sz="quarter" idx="20" hasCustomPrompt="1"/>
          </p:nvPr>
        </p:nvSpPr>
        <p:spPr>
          <a:xfrm>
            <a:off x="711200" y="1993900"/>
            <a:ext cx="3911600" cy="3605788"/>
          </a:xfrm>
          <a:prstGeom prst="rect">
            <a:avLst/>
          </a:prstGeom>
        </p:spPr>
        <p:txBody>
          <a:bodyPr>
            <a:normAutofit/>
          </a:bodyPr>
          <a:lstStyle>
            <a:lvl1pPr marL="0" indent="0" algn="ctr">
              <a:buFontTx/>
              <a:buNone/>
              <a:defRPr sz="1400">
                <a:solidFill>
                  <a:schemeClr val="tx2"/>
                </a:solidFill>
              </a:defRPr>
            </a:lvl1pPr>
          </a:lstStyle>
          <a:p>
            <a:r>
              <a:rPr lang="es-ES"/>
              <a:t>Inserte aquí su gráfico</a:t>
            </a:r>
          </a:p>
        </p:txBody>
      </p:sp>
      <p:sp>
        <p:nvSpPr>
          <p:cNvPr id="17" name="Marcador de gráfico 4">
            <a:extLst>
              <a:ext uri="{FF2B5EF4-FFF2-40B4-BE49-F238E27FC236}">
                <a16:creationId xmlns:a16="http://schemas.microsoft.com/office/drawing/2014/main" id="{0CABFB2C-905F-4A94-BBC0-7C32FA7695A4}"/>
              </a:ext>
            </a:extLst>
          </p:cNvPr>
          <p:cNvSpPr>
            <a:spLocks noGrp="1"/>
          </p:cNvSpPr>
          <p:nvPr>
            <p:ph type="chart" sz="quarter" idx="21" hasCustomPrompt="1"/>
          </p:nvPr>
        </p:nvSpPr>
        <p:spPr>
          <a:xfrm>
            <a:off x="5024063" y="1993900"/>
            <a:ext cx="6472718" cy="3605788"/>
          </a:xfrm>
          <a:prstGeom prst="rect">
            <a:avLst/>
          </a:prstGeom>
        </p:spPr>
        <p:txBody>
          <a:bodyPr>
            <a:normAutofit/>
          </a:bodyPr>
          <a:lstStyle>
            <a:lvl1pPr marL="0" indent="0" algn="ctr">
              <a:buFontTx/>
              <a:buNone/>
              <a:defRPr sz="1400">
                <a:solidFill>
                  <a:schemeClr val="tx2"/>
                </a:solidFill>
              </a:defRPr>
            </a:lvl1pPr>
          </a:lstStyle>
          <a:p>
            <a:r>
              <a:rPr lang="es-ES"/>
              <a:t>Inserte aquí su gráfico</a:t>
            </a:r>
          </a:p>
        </p:txBody>
      </p:sp>
      <p:sp>
        <p:nvSpPr>
          <p:cNvPr id="18" name="Forma libre: forma 17">
            <a:extLst>
              <a:ext uri="{FF2B5EF4-FFF2-40B4-BE49-F238E27FC236}">
                <a16:creationId xmlns:a16="http://schemas.microsoft.com/office/drawing/2014/main" id="{AEAA6F10-C407-4622-AF96-B2605139D86B}"/>
              </a:ext>
            </a:extLst>
          </p:cNvPr>
          <p:cNvSpPr/>
          <p:nvPr userDrawn="1"/>
        </p:nvSpPr>
        <p:spPr>
          <a:xfrm>
            <a:off x="4742395" y="3685061"/>
            <a:ext cx="187151" cy="207057"/>
          </a:xfrm>
          <a:custGeom>
            <a:avLst/>
            <a:gdLst/>
            <a:ahLst/>
            <a:cxnLst/>
            <a:rect l="l" t="t" r="r" b="b"/>
            <a:pathLst>
              <a:path w="187151" h="207057">
                <a:moveTo>
                  <a:pt x="0" y="0"/>
                </a:moveTo>
                <a:lnTo>
                  <a:pt x="187151" y="80925"/>
                </a:lnTo>
                <a:lnTo>
                  <a:pt x="187151" y="125574"/>
                </a:lnTo>
                <a:lnTo>
                  <a:pt x="0" y="207057"/>
                </a:lnTo>
                <a:lnTo>
                  <a:pt x="0" y="154409"/>
                </a:lnTo>
                <a:lnTo>
                  <a:pt x="130596" y="103064"/>
                </a:lnTo>
                <a:lnTo>
                  <a:pt x="0" y="522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Tree>
    <p:extLst>
      <p:ext uri="{BB962C8B-B14F-4D97-AF65-F5344CB8AC3E}">
        <p14:creationId xmlns:p14="http://schemas.microsoft.com/office/powerpoint/2010/main" val="284492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hank you - Contact ">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0DAC009-2BB8-4885-AC03-9FD05C47BE65}"/>
              </a:ext>
            </a:extLst>
          </p:cNvPr>
          <p:cNvSpPr/>
          <p:nvPr userDrawn="1"/>
        </p:nvSpPr>
        <p:spPr>
          <a:xfrm>
            <a:off x="820236"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2" name="Gráfico 11">
            <a:extLst>
              <a:ext uri="{FF2B5EF4-FFF2-40B4-BE49-F238E27FC236}">
                <a16:creationId xmlns:a16="http://schemas.microsoft.com/office/drawing/2014/main" id="{67F54544-030A-41BD-9896-574241C718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1978" y="5727401"/>
            <a:ext cx="1896592" cy="332588"/>
          </a:xfrm>
          <a:prstGeom prst="rect">
            <a:avLst/>
          </a:prstGeom>
        </p:spPr>
      </p:pic>
      <p:pic>
        <p:nvPicPr>
          <p:cNvPr id="1026"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upo 19">
            <a:extLst>
              <a:ext uri="{FF2B5EF4-FFF2-40B4-BE49-F238E27FC236}">
                <a16:creationId xmlns:a16="http://schemas.microsoft.com/office/drawing/2014/main" id="{246620ED-93B0-4966-8E36-4B883B49E634}"/>
              </a:ext>
            </a:extLst>
          </p:cNvPr>
          <p:cNvGrpSpPr/>
          <p:nvPr userDrawn="1"/>
        </p:nvGrpSpPr>
        <p:grpSpPr>
          <a:xfrm>
            <a:off x="7612559" y="5573576"/>
            <a:ext cx="578707" cy="455017"/>
            <a:chOff x="2203451" y="-4230356"/>
            <a:chExt cx="6896100" cy="5422158"/>
          </a:xfrm>
        </p:grpSpPr>
        <p:pic>
          <p:nvPicPr>
            <p:cNvPr id="22"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24"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23" name="CuadroTexto 22">
            <a:extLst>
              <a:ext uri="{FF2B5EF4-FFF2-40B4-BE49-F238E27FC236}">
                <a16:creationId xmlns:a16="http://schemas.microsoft.com/office/drawing/2014/main" id="{B163354C-97AE-4FC8-BF01-B7FCA9B2C7C0}"/>
              </a:ext>
            </a:extLst>
          </p:cNvPr>
          <p:cNvSpPr txBox="1"/>
          <p:nvPr userDrawn="1"/>
        </p:nvSpPr>
        <p:spPr>
          <a:xfrm>
            <a:off x="719288" y="1945649"/>
            <a:ext cx="3365478" cy="1169551"/>
          </a:xfrm>
          <a:prstGeom prst="rect">
            <a:avLst/>
          </a:prstGeom>
          <a:noFill/>
        </p:spPr>
        <p:txBody>
          <a:bodyPr wrap="square" rtlCol="0">
            <a:spAutoFit/>
          </a:bodyPr>
          <a:lstStyle/>
          <a:p>
            <a:r>
              <a:rPr lang="en-US" sz="1400">
                <a:solidFill>
                  <a:srgbClr val="6E7678"/>
                </a:solidFill>
              </a:rPr>
              <a:t>Our purpose is to help people </a:t>
            </a:r>
            <a:br>
              <a:rPr lang="en-US" sz="1400">
                <a:solidFill>
                  <a:srgbClr val="6E7678"/>
                </a:solidFill>
              </a:rPr>
            </a:br>
            <a:r>
              <a:rPr lang="en-US" sz="1400">
                <a:solidFill>
                  <a:srgbClr val="6E7678"/>
                </a:solidFill>
              </a:rPr>
              <a:t>and business prosper.</a:t>
            </a:r>
          </a:p>
          <a:p>
            <a:endParaRPr lang="en-US" sz="1400">
              <a:solidFill>
                <a:srgbClr val="6E7678"/>
              </a:solidFill>
            </a:endParaRPr>
          </a:p>
          <a:p>
            <a:r>
              <a:rPr lang="en-US" sz="1400">
                <a:solidFill>
                  <a:srgbClr val="6E7678"/>
                </a:solidFill>
              </a:rPr>
              <a:t>Our culture is based on believing </a:t>
            </a:r>
            <a:br>
              <a:rPr lang="en-US" sz="1400">
                <a:solidFill>
                  <a:srgbClr val="6E7678"/>
                </a:solidFill>
              </a:rPr>
            </a:br>
            <a:r>
              <a:rPr lang="en-US" sz="1400">
                <a:solidFill>
                  <a:srgbClr val="6E7678"/>
                </a:solidFill>
              </a:rPr>
              <a:t>that everything we do should be:</a:t>
            </a:r>
          </a:p>
        </p:txBody>
      </p:sp>
      <p:sp>
        <p:nvSpPr>
          <p:cNvPr id="28"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07886"/>
          </a:xfrm>
          <a:prstGeom prst="rect">
            <a:avLst/>
          </a:prstGeom>
          <a:noFill/>
        </p:spPr>
        <p:txBody>
          <a:bodyPr wrap="square" rtlCol="0">
            <a:spAutoFit/>
          </a:bodyPr>
          <a:lstStyle/>
          <a:p>
            <a:r>
              <a:rPr lang="es-ES" sz="4000" err="1">
                <a:solidFill>
                  <a:srgbClr val="EB0000"/>
                </a:solidFill>
              </a:rPr>
              <a:t>Thank</a:t>
            </a:r>
            <a:r>
              <a:rPr lang="es-ES" sz="4000">
                <a:solidFill>
                  <a:srgbClr val="EB0000"/>
                </a:solidFill>
              </a:rPr>
              <a:t> </a:t>
            </a:r>
            <a:r>
              <a:rPr lang="es-ES" sz="4000" err="1">
                <a:solidFill>
                  <a:srgbClr val="EB0000"/>
                </a:solidFill>
              </a:rPr>
              <a:t>You</a:t>
            </a:r>
            <a:r>
              <a:rPr lang="es-ES" sz="4000">
                <a:solidFill>
                  <a:srgbClr val="EB0000"/>
                </a:solidFill>
              </a:rPr>
              <a:t>.</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prstClr val="white"/>
              </a:solidFill>
            </a:endParaRPr>
          </a:p>
        </p:txBody>
      </p:sp>
    </p:spTree>
    <p:extLst>
      <p:ext uri="{BB962C8B-B14F-4D97-AF65-F5344CB8AC3E}">
        <p14:creationId xmlns:p14="http://schemas.microsoft.com/office/powerpoint/2010/main" val="247782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Portada foto">
    <p:spTree>
      <p:nvGrpSpPr>
        <p:cNvPr id="1" name=""/>
        <p:cNvGrpSpPr/>
        <p:nvPr/>
      </p:nvGrpSpPr>
      <p:grpSpPr>
        <a:xfrm>
          <a:off x="0" y="0"/>
          <a:ext cx="0" cy="0"/>
          <a:chOff x="0" y="0"/>
          <a:chExt cx="0" cy="0"/>
        </a:xfrm>
      </p:grpSpPr>
      <p:sp>
        <p:nvSpPr>
          <p:cNvPr id="13" name="Marcador de posición de imagen 12">
            <a:extLst>
              <a:ext uri="{FF2B5EF4-FFF2-40B4-BE49-F238E27FC236}">
                <a16:creationId xmlns:a16="http://schemas.microsoft.com/office/drawing/2014/main" id="{15C5E64B-3225-45C7-B625-CC93DD9A4117}"/>
              </a:ext>
            </a:extLst>
          </p:cNvPr>
          <p:cNvSpPr>
            <a:spLocks noGrp="1"/>
          </p:cNvSpPr>
          <p:nvPr>
            <p:ph type="pic" sz="quarter" idx="13" hasCustomPrompt="1"/>
          </p:nvPr>
        </p:nvSpPr>
        <p:spPr>
          <a:xfrm>
            <a:off x="0" y="1222375"/>
            <a:ext cx="12192000" cy="5635625"/>
          </a:xfrm>
          <a:custGeom>
            <a:avLst/>
            <a:gdLst>
              <a:gd name="connsiteX0" fmla="*/ 6096000 w 12192000"/>
              <a:gd name="connsiteY0" fmla="*/ 0 h 5635625"/>
              <a:gd name="connsiteX1" fmla="*/ 12192000 w 12192000"/>
              <a:gd name="connsiteY1" fmla="*/ 0 h 5635625"/>
              <a:gd name="connsiteX2" fmla="*/ 12192000 w 12192000"/>
              <a:gd name="connsiteY2" fmla="*/ 5635625 h 5635625"/>
              <a:gd name="connsiteX3" fmla="*/ 0 w 12192000"/>
              <a:gd name="connsiteY3" fmla="*/ 5635625 h 5635625"/>
              <a:gd name="connsiteX4" fmla="*/ 0 w 12192000"/>
              <a:gd name="connsiteY4" fmla="*/ 5222492 h 5635625"/>
              <a:gd name="connsiteX5" fmla="*/ 6096000 w 12192000"/>
              <a:gd name="connsiteY5" fmla="*/ 5222492 h 563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635625">
                <a:moveTo>
                  <a:pt x="6096000" y="0"/>
                </a:moveTo>
                <a:lnTo>
                  <a:pt x="12192000" y="0"/>
                </a:lnTo>
                <a:lnTo>
                  <a:pt x="12192000" y="5635625"/>
                </a:lnTo>
                <a:lnTo>
                  <a:pt x="0" y="5635625"/>
                </a:lnTo>
                <a:lnTo>
                  <a:pt x="0" y="5222492"/>
                </a:lnTo>
                <a:lnTo>
                  <a:pt x="6096000" y="5222492"/>
                </a:lnTo>
                <a:close/>
              </a:path>
            </a:pathLst>
          </a:custGeom>
        </p:spPr>
        <p:txBody>
          <a:bodyPr wrap="square">
            <a:noAutofit/>
          </a:bodyPr>
          <a:lstStyle>
            <a:lvl1pPr marL="0" indent="0" algn="r">
              <a:buFontTx/>
              <a:buNone/>
              <a:defRPr lang="es-ES" sz="1800" kern="1200" dirty="0">
                <a:solidFill>
                  <a:schemeClr val="tx2"/>
                </a:solidFill>
                <a:latin typeface="Santander Text" panose="020B0504020201020104" pitchFamily="34" charset="0"/>
                <a:ea typeface="+mn-ea"/>
                <a:cs typeface="+mn-cs"/>
              </a:defRPr>
            </a:lvl1pPr>
          </a:lstStyle>
          <a:p>
            <a:r>
              <a:rPr lang="es-ES"/>
              <a:t>Inserte aquí su imagen</a:t>
            </a:r>
          </a:p>
        </p:txBody>
      </p:sp>
      <p:sp>
        <p:nvSpPr>
          <p:cNvPr id="2" name="Título 1">
            <a:extLst>
              <a:ext uri="{FF2B5EF4-FFF2-40B4-BE49-F238E27FC236}">
                <a16:creationId xmlns:a16="http://schemas.microsoft.com/office/drawing/2014/main" id="{92F305A9-DE4B-49AF-BCD4-43A65F7EB523}"/>
              </a:ext>
            </a:extLst>
          </p:cNvPr>
          <p:cNvSpPr>
            <a:spLocks noGrp="1"/>
          </p:cNvSpPr>
          <p:nvPr>
            <p:ph type="ctrTitle" hasCustomPrompt="1"/>
          </p:nvPr>
        </p:nvSpPr>
        <p:spPr>
          <a:xfrm>
            <a:off x="721745" y="1096485"/>
            <a:ext cx="4937184" cy="1407004"/>
          </a:xfrm>
          <a:prstGeom prst="rect">
            <a:avLst/>
          </a:prstGeom>
        </p:spPr>
        <p:txBody>
          <a:bodyPr vert="horz" lIns="91440" tIns="45720" rIns="91440" bIns="45720" rtlCol="0" anchor="t">
            <a:normAutofit fontScale="90000"/>
          </a:bodyPr>
          <a:lstStyle>
            <a:lvl1pPr>
              <a:defRPr lang="es-ES" sz="5000" dirty="0">
                <a:solidFill>
                  <a:schemeClr val="accent1"/>
                </a:solidFill>
                <a:latin typeface="Santander Headline" panose="020B0504020201020104" pitchFamily="34" charset="0"/>
              </a:defRPr>
            </a:lvl1pPr>
          </a:lstStyle>
          <a:p>
            <a:pPr lvl="0"/>
            <a:r>
              <a:rPr lang="es-ES"/>
              <a:t>Título </a:t>
            </a:r>
            <a:br>
              <a:rPr lang="es-ES"/>
            </a:br>
            <a:r>
              <a:rPr lang="es-ES"/>
              <a:t>del patrón</a:t>
            </a:r>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hasCustomPrompt="1"/>
          </p:nvPr>
        </p:nvSpPr>
        <p:spPr>
          <a:xfrm>
            <a:off x="724620" y="2722142"/>
            <a:ext cx="4934309" cy="2436454"/>
          </a:xfrm>
          <a:prstGeom prst="rect">
            <a:avLst/>
          </a:prstGeom>
        </p:spPr>
        <p:txBody>
          <a:bodyPr>
            <a:noAutofit/>
          </a:bodyPr>
          <a:lstStyle>
            <a:lvl1pPr marL="0" indent="0" algn="l">
              <a:lnSpc>
                <a:spcPct val="100000"/>
              </a:lnSpc>
              <a:spcBef>
                <a:spcPts val="0"/>
              </a:spcBef>
              <a:spcAft>
                <a:spcPts val="1200"/>
              </a:spcAft>
              <a:buNone/>
              <a:defRPr lang="es-ES" sz="1600" kern="1200" dirty="0">
                <a:solidFill>
                  <a:schemeClr val="tx2"/>
                </a:solidFill>
                <a:latin typeface="Santander Text" panose="020B0504020201020104" pitchFamily="34"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Esto clic para modificar el estilo de subtítulo del patrón</a:t>
            </a:r>
          </a:p>
        </p:txBody>
      </p:sp>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709650" y="333651"/>
            <a:ext cx="11177550" cy="419100"/>
          </a:xfrm>
          <a:prstGeom prst="rect">
            <a:avLst/>
          </a:prstGeom>
        </p:spPr>
        <p:txBody>
          <a:bodyPr>
            <a:noAutofit/>
          </a:bodyPr>
          <a:lstStyle>
            <a:lvl1pPr marL="0" indent="0">
              <a:buNone/>
              <a:defRPr lang="es-ES" sz="1300" kern="1200" dirty="0">
                <a:solidFill>
                  <a:schemeClr val="tx2"/>
                </a:solidFill>
                <a:latin typeface="Santander Text" panose="020B0504020201020104" pitchFamily="34" charset="0"/>
                <a:ea typeface="+mn-ea"/>
                <a:cs typeface="+mn-cs"/>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s-ES"/>
              <a:t>Editar los estilos de texto del patrón</a:t>
            </a:r>
          </a:p>
        </p:txBody>
      </p:sp>
      <p:sp>
        <p:nvSpPr>
          <p:cNvPr id="8" name="Freeform 5">
            <a:extLst>
              <a:ext uri="{FF2B5EF4-FFF2-40B4-BE49-F238E27FC236}">
                <a16:creationId xmlns:a16="http://schemas.microsoft.com/office/drawing/2014/main" id="{F21DBEA8-F271-4200-A176-0DDB58AFFBCB}"/>
              </a:ext>
            </a:extLst>
          </p:cNvPr>
          <p:cNvSpPr>
            <a:spLocks noEditPoints="1"/>
          </p:cNvSpPr>
          <p:nvPr userDrawn="1"/>
        </p:nvSpPr>
        <p:spPr bwMode="auto">
          <a:xfrm>
            <a:off x="822325" y="5727700"/>
            <a:ext cx="1898650" cy="334963"/>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s-ES">
              <a:solidFill>
                <a:srgbClr val="EC0000"/>
              </a:solidFill>
            </a:endParaRPr>
          </a:p>
        </p:txBody>
      </p:sp>
    </p:spTree>
    <p:extLst>
      <p:ext uri="{BB962C8B-B14F-4D97-AF65-F5344CB8AC3E}">
        <p14:creationId xmlns:p14="http://schemas.microsoft.com/office/powerpoint/2010/main" val="146673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2 column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F459E1A-A318-4E79-984B-D793097B21BE}"/>
              </a:ext>
            </a:extLst>
          </p:cNvPr>
          <p:cNvGraphicFramePr>
            <a:graphicFrameLocks noChangeAspect="1"/>
          </p:cNvGraphicFramePr>
          <p:nvPr>
            <p:custDataLst>
              <p:tags r:id="rId1"/>
            </p:custDataLst>
            <p:extLst>
              <p:ext uri="{D42A27DB-BD31-4B8C-83A1-F6EECF244321}">
                <p14:modId xmlns:p14="http://schemas.microsoft.com/office/powerpoint/2010/main" val="15876329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2F459E1A-A318-4E79-984B-D793097B21B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Content Left"/>
          <p:cNvSpPr>
            <a:spLocks noGrp="1"/>
          </p:cNvSpPr>
          <p:nvPr>
            <p:ph idx="11"/>
          </p:nvPr>
        </p:nvSpPr>
        <p:spPr>
          <a:xfrm>
            <a:off x="457200" y="1399032"/>
            <a:ext cx="5410200"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Right"/>
          <p:cNvSpPr>
            <a:spLocks noGrp="1"/>
          </p:cNvSpPr>
          <p:nvPr>
            <p:ph idx="12"/>
          </p:nvPr>
        </p:nvSpPr>
        <p:spPr>
          <a:xfrm>
            <a:off x="6324600" y="1399032"/>
            <a:ext cx="5410199" cy="5001768"/>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833498297"/>
      </p:ext>
    </p:extLst>
  </p:cSld>
  <p:clrMapOvr>
    <a:masterClrMapping/>
  </p:clrMapOvr>
  <p:extLst>
    <p:ext uri="{DCECCB84-F9BA-43D5-87BE-67443E8EF086}">
      <p15:sldGuideLst xmlns:p15="http://schemas.microsoft.com/office/powerpoint/2012/main">
        <p15:guide id="1" orient="horz" pos="880">
          <p15:clr>
            <a:srgbClr val="FBAE40"/>
          </p15:clr>
        </p15:guide>
        <p15:guide id="2" pos="3696">
          <p15:clr>
            <a:srgbClr val="FBAE40"/>
          </p15:clr>
        </p15:guide>
        <p15:guide id="5" pos="398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Índice">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B3950534-FF56-4FD6-A098-D625BC54F0FA}"/>
              </a:ext>
            </a:extLst>
          </p:cNvPr>
          <p:cNvSpPr txBox="1"/>
          <p:nvPr userDrawn="1"/>
        </p:nvSpPr>
        <p:spPr>
          <a:xfrm>
            <a:off x="722533" y="312269"/>
            <a:ext cx="1849821" cy="338554"/>
          </a:xfrm>
          <a:prstGeom prst="rect">
            <a:avLst/>
          </a:prstGeom>
          <a:noFill/>
        </p:spPr>
        <p:txBody>
          <a:bodyPr wrap="square" rtlCol="0">
            <a:spAutoFit/>
          </a:bodyPr>
          <a:lstStyle/>
          <a:p>
            <a:r>
              <a:rPr lang="es-ES" sz="1600">
                <a:solidFill>
                  <a:srgbClr val="EC0000"/>
                </a:solidFill>
              </a:rPr>
              <a:t>Índice</a:t>
            </a: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832641" y="1100239"/>
            <a:ext cx="10635843" cy="4906665"/>
          </a:xfrm>
          <a:prstGeom prst="rect">
            <a:avLst/>
          </a:prstGeom>
        </p:spPr>
        <p:txBody>
          <a:bodyPr>
            <a:normAutofit/>
          </a:bodyPr>
          <a:lstStyle>
            <a:lvl1pPr marL="432000" indent="-396000">
              <a:buClr>
                <a:schemeClr val="accent1"/>
              </a:buClr>
              <a:buSzPct val="45000"/>
              <a:buFont typeface="+mj-lt"/>
              <a:buAutoNum type="arabicPeriod"/>
              <a:defRPr lang="es-ES" sz="3800" b="0" kern="1200" dirty="0">
                <a:solidFill>
                  <a:schemeClr val="tx2"/>
                </a:solidFill>
                <a:latin typeface="Santander Text" panose="020B0504020201020104" pitchFamily="34" charset="0"/>
                <a:ea typeface="+mn-ea"/>
                <a:cs typeface="+mn-cs"/>
              </a:defRPr>
            </a:lvl1pPr>
            <a:lvl2pPr marL="457200" indent="0">
              <a:buNone/>
              <a:defRPr/>
            </a:lvl2pPr>
          </a:lstStyle>
          <a:p>
            <a:pPr lvl="0"/>
            <a:r>
              <a:rPr lang="es-ES"/>
              <a:t>Editar los estilos de texto del patrón</a:t>
            </a:r>
          </a:p>
        </p:txBody>
      </p:sp>
    </p:spTree>
    <p:extLst>
      <p:ext uri="{BB962C8B-B14F-4D97-AF65-F5344CB8AC3E}">
        <p14:creationId xmlns:p14="http://schemas.microsoft.com/office/powerpoint/2010/main" val="274475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parador rojo">
    <p:spTree>
      <p:nvGrpSpPr>
        <p:cNvPr id="1" name=""/>
        <p:cNvGrpSpPr/>
        <p:nvPr/>
      </p:nvGrpSpPr>
      <p:grpSpPr>
        <a:xfrm>
          <a:off x="0" y="0"/>
          <a:ext cx="0" cy="0"/>
          <a:chOff x="0" y="0"/>
          <a:chExt cx="0" cy="0"/>
        </a:xfrm>
      </p:grpSpPr>
      <p:sp>
        <p:nvSpPr>
          <p:cNvPr id="6" name="Forma libre: forma 5">
            <a:extLst>
              <a:ext uri="{FF2B5EF4-FFF2-40B4-BE49-F238E27FC236}">
                <a16:creationId xmlns:a16="http://schemas.microsoft.com/office/drawing/2014/main" id="{1CB60B27-3339-4968-B60C-5595DBAA9393}"/>
              </a:ext>
            </a:extLst>
          </p:cNvPr>
          <p:cNvSpPr/>
          <p:nvPr userDrawn="1"/>
        </p:nvSpPr>
        <p:spPr>
          <a:xfrm>
            <a:off x="1" y="0"/>
            <a:ext cx="10555357" cy="6858000"/>
          </a:xfrm>
          <a:custGeom>
            <a:avLst/>
            <a:gdLst>
              <a:gd name="connsiteX0" fmla="*/ 0 w 10555357"/>
              <a:gd name="connsiteY0" fmla="*/ 0 h 6858000"/>
              <a:gd name="connsiteX1" fmla="*/ 10555357 w 10555357"/>
              <a:gd name="connsiteY1" fmla="*/ 0 h 6858000"/>
              <a:gd name="connsiteX2" fmla="*/ 10555357 w 10555357"/>
              <a:gd name="connsiteY2" fmla="*/ 2822713 h 6858000"/>
              <a:gd name="connsiteX3" fmla="*/ 8925339 w 10555357"/>
              <a:gd name="connsiteY3" fmla="*/ 2822713 h 6858000"/>
              <a:gd name="connsiteX4" fmla="*/ 8925339 w 10555357"/>
              <a:gd name="connsiteY4" fmla="*/ 6858000 h 6858000"/>
              <a:gd name="connsiteX5" fmla="*/ 0 w 1055535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5357" h="6858000">
                <a:moveTo>
                  <a:pt x="0" y="0"/>
                </a:moveTo>
                <a:lnTo>
                  <a:pt x="10555357" y="0"/>
                </a:lnTo>
                <a:lnTo>
                  <a:pt x="10555357" y="2822713"/>
                </a:lnTo>
                <a:lnTo>
                  <a:pt x="8925339" y="2822713"/>
                </a:lnTo>
                <a:lnTo>
                  <a:pt x="892533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srgbClr val="FFFFFF"/>
              </a:solidFill>
            </a:endParaRPr>
          </a:p>
        </p:txBody>
      </p:sp>
      <p:sp>
        <p:nvSpPr>
          <p:cNvPr id="2" name="Título 1">
            <a:extLst>
              <a:ext uri="{FF2B5EF4-FFF2-40B4-BE49-F238E27FC236}">
                <a16:creationId xmlns:a16="http://schemas.microsoft.com/office/drawing/2014/main" id="{B045CB15-1F44-40E1-909E-6233010BC133}"/>
              </a:ext>
            </a:extLst>
          </p:cNvPr>
          <p:cNvSpPr>
            <a:spLocks noGrp="1"/>
          </p:cNvSpPr>
          <p:nvPr>
            <p:ph type="title"/>
          </p:nvPr>
        </p:nvSpPr>
        <p:spPr>
          <a:xfrm>
            <a:off x="722519" y="626373"/>
            <a:ext cx="4386194" cy="2852737"/>
          </a:xfrm>
          <a:prstGeom prst="rect">
            <a:avLst/>
          </a:prstGeom>
        </p:spPr>
        <p:txBody>
          <a:bodyPr anchor="t">
            <a:noAutofit/>
          </a:bodyPr>
          <a:lstStyle>
            <a:lvl1pPr>
              <a:lnSpc>
                <a:spcPct val="100000"/>
              </a:lnSpc>
              <a:defRPr lang="es-ES" sz="5000" kern="1200" dirty="0">
                <a:solidFill>
                  <a:schemeClr val="bg1"/>
                </a:solidFill>
                <a:latin typeface="Santander Headline" panose="020B0504020201020104" pitchFamily="34" charset="0"/>
                <a:ea typeface="+mj-ea"/>
                <a:cs typeface="+mj-cs"/>
              </a:defRPr>
            </a:lvl1pPr>
          </a:lstStyle>
          <a:p>
            <a:r>
              <a:rPr lang="es-ES"/>
              <a:t>Haga clic para modificar el estilo de título del patrón</a:t>
            </a:r>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6"/>
            <a:ext cx="2958754" cy="2364961"/>
          </a:xfrm>
          <a:prstGeom prst="rect">
            <a:avLst/>
          </a:prstGeom>
        </p:spPr>
        <p:txBody>
          <a:bodyPr>
            <a:noAutofit/>
          </a:bodyPr>
          <a:lstStyle>
            <a:lvl1pPr marL="0" indent="0" algn="r">
              <a:buFontTx/>
              <a:buNone/>
              <a:defRPr sz="16600">
                <a:solidFill>
                  <a:schemeClr val="accent1"/>
                </a:solidFill>
                <a:latin typeface="Santander Text" panose="020B0504020201020104" pitchFamily="34" charset="0"/>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Tree>
    <p:extLst>
      <p:ext uri="{BB962C8B-B14F-4D97-AF65-F5344CB8AC3E}">
        <p14:creationId xmlns:p14="http://schemas.microsoft.com/office/powerpoint/2010/main" val="405395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amp; Content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11024" y="1087457"/>
            <a:ext cx="5297557" cy="1606047"/>
          </a:xfrm>
          <a:prstGeom prst="rect">
            <a:avLst/>
          </a:prstGeom>
        </p:spPr>
        <p:txBody>
          <a:bodyPr anchor="t">
            <a:noAutofit/>
          </a:bodyPr>
          <a:lstStyle>
            <a:lvl1pPr>
              <a:defRPr lang="en-US" sz="3800" kern="1200" dirty="0">
                <a:solidFill>
                  <a:schemeClr val="accent1"/>
                </a:solidFill>
                <a:latin typeface="Santander Headline" panose="020B0504020201020104" pitchFamily="34" charset="0"/>
                <a:ea typeface="+mj-ea"/>
                <a:cs typeface="+mj-cs"/>
              </a:defRPr>
            </a:lvl1pPr>
          </a:lstStyle>
          <a:p>
            <a:r>
              <a:rPr lang="en-US" err="1"/>
              <a:t>Haga</a:t>
            </a:r>
            <a:r>
              <a:rPr lang="en-US"/>
              <a:t> </a:t>
            </a:r>
            <a:r>
              <a:rPr lang="en-US" err="1"/>
              <a:t>clic</a:t>
            </a:r>
            <a:r>
              <a:rPr lang="en-US"/>
              <a:t> para </a:t>
            </a:r>
            <a:r>
              <a:rPr lang="en-US" err="1"/>
              <a:t>modificar</a:t>
            </a:r>
            <a:r>
              <a:rPr lang="en-US"/>
              <a:t> el </a:t>
            </a:r>
            <a:r>
              <a:rPr lang="en-US" err="1"/>
              <a:t>estilo</a:t>
            </a:r>
            <a:r>
              <a:rPr lang="en-US"/>
              <a:t> de </a:t>
            </a:r>
            <a:r>
              <a:rPr lang="en-US" err="1"/>
              <a:t>título</a:t>
            </a:r>
            <a:r>
              <a:rPr lang="en-US"/>
              <a:t> del </a:t>
            </a:r>
            <a:r>
              <a:rPr lang="en-US" err="1"/>
              <a:t>patrón</a:t>
            </a:r>
            <a:endParaRPr lang="es-ES"/>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hasCustomPrompt="1"/>
          </p:nvPr>
        </p:nvSpPr>
        <p:spPr>
          <a:xfrm>
            <a:off x="711024" y="2944750"/>
            <a:ext cx="5308776" cy="3083401"/>
          </a:xfrm>
          <a:prstGeom prst="rect">
            <a:avLst/>
          </a:prstGeom>
        </p:spPr>
        <p:txBody>
          <a:bodyPr>
            <a:noAutofit/>
          </a:bodyPr>
          <a:lstStyle>
            <a:lvl1pPr marL="180000" indent="-180000">
              <a:lnSpc>
                <a:spcPct val="100000"/>
              </a:lnSpc>
              <a:spcBef>
                <a:spcPts val="600"/>
              </a:spcBef>
              <a:spcAft>
                <a:spcPts val="0"/>
              </a:spcAft>
              <a:buClr>
                <a:schemeClr val="accent1"/>
              </a:buClr>
              <a:buFont typeface="Arial" panose="020B0604020202020204" pitchFamily="34" charset="0"/>
              <a:buChar char="•"/>
              <a:defRPr lang="en-US" sz="1600" kern="1200" dirty="0">
                <a:solidFill>
                  <a:schemeClr val="tx2"/>
                </a:solidFill>
                <a:latin typeface="Santander Text Light" panose="020B0304020201020104" pitchFamily="34" charset="0"/>
                <a:ea typeface="+mn-ea"/>
                <a:cs typeface="+mn-cs"/>
              </a:defRPr>
            </a:lvl1pPr>
            <a:lvl2pPr marL="360363" indent="-180000">
              <a:lnSpc>
                <a:spcPct val="100000"/>
              </a:lnSpc>
              <a:spcBef>
                <a:spcPts val="600"/>
              </a:spcBef>
              <a:spcAft>
                <a:spcPts val="0"/>
              </a:spcAft>
              <a:buClr>
                <a:schemeClr val="accent1"/>
              </a:buClr>
              <a:buFont typeface="Santander Text" panose="020B0504020201020104" pitchFamily="34" charset="0"/>
              <a:buChar char="-"/>
              <a:defRPr lang="en-US" sz="1600" kern="1200" dirty="0" smtClean="0">
                <a:solidFill>
                  <a:schemeClr val="tx2"/>
                </a:solidFill>
                <a:latin typeface="Santander Text Light" panose="020B0304020201020104" pitchFamily="34" charset="0"/>
                <a:ea typeface="+mn-ea"/>
                <a:cs typeface="+mn-cs"/>
              </a:defRPr>
            </a:lvl2pPr>
            <a:lvl3pPr marL="540000" indent="-180000" defTabSz="896938">
              <a:lnSpc>
                <a:spcPct val="100000"/>
              </a:lnSpc>
              <a:spcBef>
                <a:spcPts val="600"/>
              </a:spcBef>
              <a:spcAft>
                <a:spcPts val="0"/>
              </a:spcAft>
              <a:buClr>
                <a:schemeClr val="accent1"/>
              </a:buClr>
              <a:buFont typeface="Arial" panose="020B0604020202020204" pitchFamily="34" charset="0"/>
              <a:buChar char="•"/>
              <a:tabLst/>
              <a:defRPr lang="en-US" sz="1400" kern="1200" dirty="0">
                <a:solidFill>
                  <a:schemeClr val="tx2"/>
                </a:solidFill>
                <a:latin typeface="Santander Text Light" panose="020B0304020201020104" pitchFamily="34" charset="0"/>
                <a:ea typeface="+mn-ea"/>
                <a:cs typeface="+mn-cs"/>
              </a:defRPr>
            </a:lvl3pPr>
            <a:lvl4pPr marL="719138" indent="-180000">
              <a:lnSpc>
                <a:spcPct val="100000"/>
              </a:lnSpc>
              <a:spcBef>
                <a:spcPts val="600"/>
              </a:spcBef>
              <a:buClr>
                <a:schemeClr val="accent1"/>
              </a:buClr>
              <a:buFont typeface="Santander Text" panose="020B0504020201020104" pitchFamily="34" charset="0"/>
              <a:buChar char="-"/>
              <a:defRPr lang="es-ES" sz="1400" kern="1200" smtClean="0">
                <a:solidFill>
                  <a:schemeClr val="tx2"/>
                </a:solidFill>
                <a:latin typeface="Santander Text Light" panose="020B0304020201020104" pitchFamily="34" charset="0"/>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err="1"/>
              <a:t>Editar</a:t>
            </a:r>
            <a:r>
              <a:rPr lang="en-US"/>
              <a:t> los </a:t>
            </a:r>
            <a:r>
              <a:rPr lang="en-US" err="1"/>
              <a:t>estilos</a:t>
            </a:r>
            <a:r>
              <a:rPr lang="en-US"/>
              <a:t> de </a:t>
            </a:r>
            <a:r>
              <a:rPr lang="en-US" err="1"/>
              <a:t>texto</a:t>
            </a:r>
            <a:r>
              <a:rPr lang="en-US"/>
              <a:t> del patron</a:t>
            </a:r>
          </a:p>
          <a:p>
            <a:pPr lvl="1"/>
            <a:r>
              <a:rPr lang="en-US"/>
              <a:t>Segundo </a:t>
            </a:r>
            <a:r>
              <a:rPr lang="en-US" err="1"/>
              <a:t>nivel</a:t>
            </a:r>
            <a:endParaRPr lang="en-US"/>
          </a:p>
          <a:p>
            <a:pPr lvl="2"/>
            <a:r>
              <a:rPr lang="en-US" err="1"/>
              <a:t>Tercer</a:t>
            </a:r>
            <a:r>
              <a:rPr lang="en-US"/>
              <a:t> </a:t>
            </a:r>
            <a:r>
              <a:rPr lang="en-US" err="1"/>
              <a:t>nivel</a:t>
            </a:r>
            <a:endParaRPr lang="en-US"/>
          </a:p>
          <a:p>
            <a:pPr lvl="3"/>
            <a:r>
              <a:rPr lang="en-US"/>
              <a:t>Cuarto Nivel</a:t>
            </a:r>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hasCustomPrompt="1"/>
          </p:nvPr>
        </p:nvSpPr>
        <p:spPr>
          <a:xfrm>
            <a:off x="6399971" y="1087458"/>
            <a:ext cx="5081004" cy="4940693"/>
          </a:xfrm>
          <a:prstGeom prst="rect">
            <a:avLst/>
          </a:prstGeom>
        </p:spPr>
        <p:txBody>
          <a:bodyPr>
            <a:noAutofit/>
          </a:bodyPr>
          <a:lstStyle>
            <a:lvl1pPr marL="0" indent="0">
              <a:spcBef>
                <a:spcPts val="0"/>
              </a:spcBef>
              <a:spcAft>
                <a:spcPts val="2200"/>
              </a:spcAft>
              <a:buFontTx/>
              <a:buNone/>
              <a:defRPr lang="en-U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err="1"/>
              <a:t>Editar</a:t>
            </a:r>
            <a:r>
              <a:rPr lang="en-US"/>
              <a:t> los </a:t>
            </a:r>
            <a:r>
              <a:rPr lang="en-US" err="1"/>
              <a:t>estilos</a:t>
            </a:r>
            <a:r>
              <a:rPr lang="en-US"/>
              <a:t> de </a:t>
            </a:r>
            <a:r>
              <a:rPr lang="en-US" err="1"/>
              <a:t>texto</a:t>
            </a:r>
            <a:r>
              <a:rPr lang="en-US"/>
              <a:t> del </a:t>
            </a:r>
            <a:r>
              <a:rPr lang="en-US" err="1"/>
              <a:t>patrón</a:t>
            </a:r>
            <a:endParaRPr lang="en-US"/>
          </a:p>
        </p:txBody>
      </p:sp>
      <p:sp>
        <p:nvSpPr>
          <p:cNvPr id="14" name="Marcador de texto 14">
            <a:extLst>
              <a:ext uri="{FF2B5EF4-FFF2-40B4-BE49-F238E27FC236}">
                <a16:creationId xmlns:a16="http://schemas.microsoft.com/office/drawing/2014/main" id="{20D6169B-7727-478C-9F79-E3312A448FEC}"/>
              </a:ext>
            </a:extLst>
          </p:cNvPr>
          <p:cNvSpPr>
            <a:spLocks noGrp="1"/>
          </p:cNvSpPr>
          <p:nvPr>
            <p:ph type="body" sz="quarter" idx="17"/>
          </p:nvPr>
        </p:nvSpPr>
        <p:spPr>
          <a:xfrm>
            <a:off x="711024" y="337100"/>
            <a:ext cx="10758734" cy="304800"/>
          </a:xfrm>
          <a:prstGeom prst="rect">
            <a:avLst/>
          </a:prstGeo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Tree>
    <p:extLst>
      <p:ext uri="{BB962C8B-B14F-4D97-AF65-F5344CB8AC3E}">
        <p14:creationId xmlns:p14="http://schemas.microsoft.com/office/powerpoint/2010/main" val="248516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Header &amp; Content ">
    <p:spTree>
      <p:nvGrpSpPr>
        <p:cNvPr id="1" name=""/>
        <p:cNvGrpSpPr/>
        <p:nvPr/>
      </p:nvGrpSpPr>
      <p:grpSpPr>
        <a:xfrm>
          <a:off x="0" y="0"/>
          <a:ext cx="0" cy="0"/>
          <a:chOff x="0" y="0"/>
          <a:chExt cx="0" cy="0"/>
        </a:xfrm>
      </p:grpSpPr>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hasCustomPrompt="1"/>
          </p:nvPr>
        </p:nvSpPr>
        <p:spPr>
          <a:xfrm>
            <a:off x="711023" y="1087459"/>
            <a:ext cx="10769951" cy="4560866"/>
          </a:xfrm>
          <a:prstGeom prst="rect">
            <a:avLst/>
          </a:prstGeom>
        </p:spPr>
        <p:txBody>
          <a:bodyPr>
            <a:noAutofit/>
          </a:bodyPr>
          <a:lstStyle>
            <a:lvl1pPr marL="180000" indent="-180000">
              <a:lnSpc>
                <a:spcPct val="100000"/>
              </a:lnSpc>
              <a:spcBef>
                <a:spcPts val="600"/>
              </a:spcBef>
              <a:spcAft>
                <a:spcPts val="0"/>
              </a:spcAft>
              <a:buClr>
                <a:schemeClr val="accent1"/>
              </a:buClr>
              <a:buFont typeface="Arial" panose="020B0604020202020204" pitchFamily="34" charset="0"/>
              <a:buChar char="•"/>
              <a:defRPr lang="en-US" sz="1600" kern="1200" dirty="0">
                <a:solidFill>
                  <a:schemeClr val="tx2"/>
                </a:solidFill>
                <a:latin typeface="Santander Text Light" panose="020B0304020201020104" pitchFamily="34" charset="0"/>
                <a:ea typeface="+mn-ea"/>
                <a:cs typeface="+mn-cs"/>
              </a:defRPr>
            </a:lvl1pPr>
            <a:lvl2pPr marL="360000" indent="-180000">
              <a:lnSpc>
                <a:spcPct val="100000"/>
              </a:lnSpc>
              <a:spcBef>
                <a:spcPts val="600"/>
              </a:spcBef>
              <a:spcAft>
                <a:spcPts val="0"/>
              </a:spcAft>
              <a:buClr>
                <a:schemeClr val="accent1"/>
              </a:buClr>
              <a:buFont typeface="Santander Text" panose="020B0504020201020104" pitchFamily="34" charset="0"/>
              <a:buChar char="-"/>
              <a:defRPr lang="en-US" sz="1600" kern="1200" dirty="0" smtClean="0">
                <a:solidFill>
                  <a:schemeClr val="tx2"/>
                </a:solidFill>
                <a:latin typeface="Santander Text Light" panose="020B0304020201020104" pitchFamily="34" charset="0"/>
                <a:ea typeface="+mn-ea"/>
                <a:cs typeface="+mn-cs"/>
              </a:defRPr>
            </a:lvl2pPr>
            <a:lvl3pPr marL="540000" indent="-180000" defTabSz="896938">
              <a:lnSpc>
                <a:spcPct val="100000"/>
              </a:lnSpc>
              <a:spcBef>
                <a:spcPts val="600"/>
              </a:spcBef>
              <a:spcAft>
                <a:spcPts val="0"/>
              </a:spcAft>
              <a:buClr>
                <a:schemeClr val="accent1"/>
              </a:buClr>
              <a:buFont typeface="Arial" panose="020B0604020202020204" pitchFamily="34" charset="0"/>
              <a:buChar char="•"/>
              <a:tabLst/>
              <a:defRPr lang="en-US" sz="1400" kern="1200" dirty="0">
                <a:solidFill>
                  <a:schemeClr val="tx2"/>
                </a:solidFill>
                <a:latin typeface="Santander Text Light" panose="020B0304020201020104" pitchFamily="34" charset="0"/>
                <a:ea typeface="+mn-ea"/>
                <a:cs typeface="+mn-cs"/>
              </a:defRPr>
            </a:lvl3pPr>
            <a:lvl4pPr marL="720000" indent="-180000">
              <a:lnSpc>
                <a:spcPct val="100000"/>
              </a:lnSpc>
              <a:spcBef>
                <a:spcPts val="600"/>
              </a:spcBef>
              <a:buClr>
                <a:schemeClr val="accent1"/>
              </a:buClr>
              <a:buFont typeface="Santander Text" panose="020B0504020201020104" pitchFamily="34" charset="0"/>
              <a:buChar char="-"/>
              <a:defRPr lang="es-ES" sz="1400" kern="1200" smtClean="0">
                <a:solidFill>
                  <a:schemeClr val="tx2"/>
                </a:solidFill>
                <a:latin typeface="Santander Text Light" panose="020B0304020201020104" pitchFamily="34" charset="0"/>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err="1"/>
              <a:t>Editar</a:t>
            </a:r>
            <a:r>
              <a:rPr lang="en-US"/>
              <a:t> los </a:t>
            </a:r>
            <a:r>
              <a:rPr lang="en-US" err="1"/>
              <a:t>estilos</a:t>
            </a:r>
            <a:r>
              <a:rPr lang="en-US"/>
              <a:t> de </a:t>
            </a:r>
            <a:r>
              <a:rPr lang="en-US" err="1"/>
              <a:t>texto</a:t>
            </a:r>
            <a:r>
              <a:rPr lang="en-US"/>
              <a:t> del patron</a:t>
            </a:r>
          </a:p>
          <a:p>
            <a:pPr lvl="1"/>
            <a:r>
              <a:rPr lang="en-US"/>
              <a:t>Segundo </a:t>
            </a:r>
            <a:r>
              <a:rPr lang="en-US" err="1"/>
              <a:t>nivel</a:t>
            </a:r>
            <a:endParaRPr lang="en-US"/>
          </a:p>
          <a:p>
            <a:pPr lvl="2"/>
            <a:r>
              <a:rPr lang="en-US" err="1"/>
              <a:t>Tercer</a:t>
            </a:r>
            <a:r>
              <a:rPr lang="en-US"/>
              <a:t> </a:t>
            </a:r>
            <a:r>
              <a:rPr lang="en-US" err="1"/>
              <a:t>nivel</a:t>
            </a:r>
            <a:endParaRPr lang="en-US"/>
          </a:p>
          <a:p>
            <a:pPr lvl="3"/>
            <a:r>
              <a:rPr lang="en-US"/>
              <a:t>Cuarto Nivel</a:t>
            </a:r>
          </a:p>
          <a:p>
            <a:pPr lvl="2"/>
            <a:endParaRPr lang="en-US"/>
          </a:p>
          <a:p>
            <a:pPr lvl="0"/>
            <a:endParaRPr lang="en-US"/>
          </a:p>
        </p:txBody>
      </p:sp>
      <p:sp>
        <p:nvSpPr>
          <p:cNvPr id="14" name="Marcador de texto 14">
            <a:extLst>
              <a:ext uri="{FF2B5EF4-FFF2-40B4-BE49-F238E27FC236}">
                <a16:creationId xmlns:a16="http://schemas.microsoft.com/office/drawing/2014/main" id="{20D6169B-7727-478C-9F79-E3312A448FEC}"/>
              </a:ext>
            </a:extLst>
          </p:cNvPr>
          <p:cNvSpPr>
            <a:spLocks noGrp="1"/>
          </p:cNvSpPr>
          <p:nvPr>
            <p:ph type="body" sz="quarter" idx="17"/>
          </p:nvPr>
        </p:nvSpPr>
        <p:spPr>
          <a:xfrm>
            <a:off x="711024" y="337100"/>
            <a:ext cx="10758734" cy="304800"/>
          </a:xfrm>
          <a:prstGeom prst="rect">
            <a:avLst/>
          </a:prstGeo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Tree>
    <p:extLst>
      <p:ext uri="{BB962C8B-B14F-4D97-AF65-F5344CB8AC3E}">
        <p14:creationId xmlns:p14="http://schemas.microsoft.com/office/powerpoint/2010/main" val="4982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Header &amp; Content ">
    <p:spTree>
      <p:nvGrpSpPr>
        <p:cNvPr id="1" name=""/>
        <p:cNvGrpSpPr/>
        <p:nvPr/>
      </p:nvGrpSpPr>
      <p:grpSpPr>
        <a:xfrm>
          <a:off x="0" y="0"/>
          <a:ext cx="0" cy="0"/>
          <a:chOff x="0" y="0"/>
          <a:chExt cx="0" cy="0"/>
        </a:xfrm>
      </p:grpSpPr>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hasCustomPrompt="1"/>
          </p:nvPr>
        </p:nvSpPr>
        <p:spPr>
          <a:xfrm>
            <a:off x="711023" y="1087459"/>
            <a:ext cx="10769951" cy="4560866"/>
          </a:xfrm>
          <a:prstGeom prst="rect">
            <a:avLst/>
          </a:prstGeom>
        </p:spPr>
        <p:txBody>
          <a:bodyPr>
            <a:noAutofit/>
          </a:bodyPr>
          <a:lstStyle>
            <a:lvl1pPr marL="180000" indent="-180000">
              <a:lnSpc>
                <a:spcPct val="100000"/>
              </a:lnSpc>
              <a:spcBef>
                <a:spcPts val="600"/>
              </a:spcBef>
              <a:spcAft>
                <a:spcPts val="0"/>
              </a:spcAft>
              <a:buClr>
                <a:schemeClr val="accent1"/>
              </a:buClr>
              <a:buFont typeface="+mj-lt"/>
              <a:buAutoNum type="arabicPeriod"/>
              <a:defRPr lang="en-US" sz="1600" kern="1200" dirty="0">
                <a:solidFill>
                  <a:schemeClr val="tx2"/>
                </a:solidFill>
                <a:latin typeface="Santander Text Light" panose="020B0304020201020104" pitchFamily="34" charset="0"/>
                <a:ea typeface="+mn-ea"/>
                <a:cs typeface="+mn-cs"/>
              </a:defRPr>
            </a:lvl1pPr>
            <a:lvl2pPr marL="360000" indent="-180000">
              <a:lnSpc>
                <a:spcPct val="100000"/>
              </a:lnSpc>
              <a:spcBef>
                <a:spcPts val="600"/>
              </a:spcBef>
              <a:spcAft>
                <a:spcPts val="0"/>
              </a:spcAft>
              <a:buClr>
                <a:schemeClr val="accent1"/>
              </a:buClr>
              <a:buFont typeface="+mj-lt"/>
              <a:buAutoNum type="alphaLcPeriod"/>
              <a:defRPr lang="en-US" sz="1600" kern="1200" dirty="0" smtClean="0">
                <a:solidFill>
                  <a:schemeClr val="tx2"/>
                </a:solidFill>
                <a:latin typeface="Santander Text Light" panose="020B0304020201020104" pitchFamily="34" charset="0"/>
                <a:ea typeface="+mn-ea"/>
                <a:cs typeface="+mn-cs"/>
              </a:defRPr>
            </a:lvl2pPr>
            <a:lvl3pPr marL="540000" indent="-180000" defTabSz="896938">
              <a:lnSpc>
                <a:spcPct val="100000"/>
              </a:lnSpc>
              <a:spcBef>
                <a:spcPts val="600"/>
              </a:spcBef>
              <a:spcAft>
                <a:spcPts val="0"/>
              </a:spcAft>
              <a:buClr>
                <a:schemeClr val="accent1"/>
              </a:buClr>
              <a:buFont typeface="+mj-lt"/>
              <a:buAutoNum type="romanLcPeriod"/>
              <a:tabLst/>
              <a:defRPr lang="en-US" sz="1400" kern="1200" dirty="0">
                <a:solidFill>
                  <a:schemeClr val="tx2"/>
                </a:solidFill>
                <a:latin typeface="Santander Text Light" panose="020B0304020201020104" pitchFamily="34" charset="0"/>
                <a:ea typeface="+mn-ea"/>
                <a:cs typeface="+mn-cs"/>
              </a:defRPr>
            </a:lvl3pPr>
            <a:lvl4pPr marL="720000" indent="-180000">
              <a:lnSpc>
                <a:spcPct val="100000"/>
              </a:lnSpc>
              <a:spcBef>
                <a:spcPts val="600"/>
              </a:spcBef>
              <a:buClr>
                <a:schemeClr val="accent1"/>
              </a:buClr>
              <a:buFont typeface="+mj-lt"/>
              <a:buAutoNum type="arabicPeriod"/>
              <a:defRPr lang="es-ES" sz="1400" kern="1200" smtClean="0">
                <a:solidFill>
                  <a:schemeClr val="tx2"/>
                </a:solidFill>
                <a:latin typeface="Santander Text Light" panose="020B0304020201020104" pitchFamily="34" charset="0"/>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err="1"/>
              <a:t>Editar</a:t>
            </a:r>
            <a:r>
              <a:rPr lang="en-US"/>
              <a:t> los </a:t>
            </a:r>
            <a:r>
              <a:rPr lang="en-US" err="1"/>
              <a:t>estilos</a:t>
            </a:r>
            <a:r>
              <a:rPr lang="en-US"/>
              <a:t> de </a:t>
            </a:r>
            <a:r>
              <a:rPr lang="en-US" err="1"/>
              <a:t>texto</a:t>
            </a:r>
            <a:r>
              <a:rPr lang="en-US"/>
              <a:t> del patron</a:t>
            </a:r>
          </a:p>
          <a:p>
            <a:pPr lvl="1"/>
            <a:r>
              <a:rPr lang="en-US"/>
              <a:t>Segundo </a:t>
            </a:r>
            <a:r>
              <a:rPr lang="en-US" err="1"/>
              <a:t>nivel</a:t>
            </a:r>
            <a:endParaRPr lang="en-US"/>
          </a:p>
          <a:p>
            <a:pPr lvl="2"/>
            <a:r>
              <a:rPr lang="en-US" err="1"/>
              <a:t>Tercer</a:t>
            </a:r>
            <a:r>
              <a:rPr lang="en-US"/>
              <a:t> </a:t>
            </a:r>
            <a:r>
              <a:rPr lang="en-US" err="1"/>
              <a:t>nivel</a:t>
            </a:r>
            <a:endParaRPr lang="en-US"/>
          </a:p>
          <a:p>
            <a:pPr lvl="0"/>
            <a:endParaRPr lang="en-US"/>
          </a:p>
        </p:txBody>
      </p:sp>
      <p:sp>
        <p:nvSpPr>
          <p:cNvPr id="14" name="Marcador de texto 14">
            <a:extLst>
              <a:ext uri="{FF2B5EF4-FFF2-40B4-BE49-F238E27FC236}">
                <a16:creationId xmlns:a16="http://schemas.microsoft.com/office/drawing/2014/main" id="{20D6169B-7727-478C-9F79-E3312A448FEC}"/>
              </a:ext>
            </a:extLst>
          </p:cNvPr>
          <p:cNvSpPr>
            <a:spLocks noGrp="1"/>
          </p:cNvSpPr>
          <p:nvPr>
            <p:ph type="body" sz="quarter" idx="17"/>
          </p:nvPr>
        </p:nvSpPr>
        <p:spPr>
          <a:xfrm>
            <a:off x="711024" y="337100"/>
            <a:ext cx="10758734" cy="304800"/>
          </a:xfrm>
          <a:prstGeom prst="rect">
            <a:avLst/>
          </a:prstGeo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Tree>
    <p:extLst>
      <p:ext uri="{BB962C8B-B14F-4D97-AF65-F5344CB8AC3E}">
        <p14:creationId xmlns:p14="http://schemas.microsoft.com/office/powerpoint/2010/main" val="285071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Destac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11024" y="1087458"/>
            <a:ext cx="3801119" cy="4933929"/>
          </a:xfrm>
          <a:prstGeom prst="rect">
            <a:avLst/>
          </a:prstGeom>
        </p:spPr>
        <p:txBody>
          <a:bodyPr anchor="t">
            <a:noAutofit/>
          </a:bodyPr>
          <a:lstStyle>
            <a:lvl1pPr>
              <a:defRPr lang="es-ES" sz="2600" b="0" kern="1200" dirty="0" err="1">
                <a:solidFill>
                  <a:schemeClr val="accent3"/>
                </a:solidFill>
                <a:latin typeface="Santander Text" panose="020B0504020201020104" pitchFamily="34" charset="0"/>
                <a:ea typeface="+mj-ea"/>
                <a:cs typeface="+mj-cs"/>
              </a:defRPr>
            </a:lvl1pPr>
          </a:lstStyle>
          <a:p>
            <a:r>
              <a:rPr lang="es-ES"/>
              <a:t>Haga clic para modificar el estilo de título del patrón</a:t>
            </a: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4772722" y="1087458"/>
            <a:ext cx="6697035" cy="4933928"/>
          </a:xfrm>
          <a:prstGeom prst="rect">
            <a:avLst/>
          </a:prstGeom>
        </p:spPr>
        <p:txBody>
          <a:bodyPr numCol="1" spcCol="0">
            <a:noAutofit/>
          </a:bodyPr>
          <a:lstStyle>
            <a:lvl1pPr marL="0" indent="0">
              <a:spcBef>
                <a:spcPts val="0"/>
              </a:spcBef>
              <a:spcAft>
                <a:spcPts val="2200"/>
              </a:spcAft>
              <a:buFont typeface="Arial" panose="020B0604020202020204" pitchFamily="34" charset="0"/>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Tree>
    <p:extLst>
      <p:ext uri="{BB962C8B-B14F-4D97-AF65-F5344CB8AC3E}">
        <p14:creationId xmlns:p14="http://schemas.microsoft.com/office/powerpoint/2010/main" val="243807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Contenido y gráfico ">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9" name="Título 1">
            <a:extLst>
              <a:ext uri="{FF2B5EF4-FFF2-40B4-BE49-F238E27FC236}">
                <a16:creationId xmlns:a16="http://schemas.microsoft.com/office/drawing/2014/main" id="{3AABE934-895B-422A-B16D-773558A762E3}"/>
              </a:ext>
            </a:extLst>
          </p:cNvPr>
          <p:cNvSpPr>
            <a:spLocks noGrp="1"/>
          </p:cNvSpPr>
          <p:nvPr>
            <p:ph type="title" hasCustomPrompt="1"/>
          </p:nvPr>
        </p:nvSpPr>
        <p:spPr>
          <a:xfrm>
            <a:off x="711024" y="1087458"/>
            <a:ext cx="3911401" cy="1183132"/>
          </a:xfrm>
          <a:prstGeom prst="rect">
            <a:avLst/>
          </a:prstGeom>
        </p:spPr>
        <p:txBody>
          <a:bodyPr anchor="t">
            <a:noAutofit/>
          </a:bodyPr>
          <a:lstStyle>
            <a:lvl1pPr>
              <a:defRPr lang="es-ES" sz="3800" kern="1200" dirty="0">
                <a:solidFill>
                  <a:schemeClr val="accent1"/>
                </a:solidFill>
                <a:latin typeface="Santander Headline" panose="020B0504020201020104" pitchFamily="34" charset="0"/>
                <a:ea typeface="+mj-ea"/>
                <a:cs typeface="+mj-cs"/>
              </a:defRPr>
            </a:lvl1pPr>
          </a:lstStyle>
          <a:p>
            <a:r>
              <a:rPr lang="es-ES"/>
              <a:t>Título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4" y="2517170"/>
            <a:ext cx="3911401" cy="3504218"/>
          </a:xfrm>
          <a:prstGeom prst="rect">
            <a:avLst/>
          </a:prstGeom>
        </p:spPr>
        <p:txBody>
          <a:bodyPr>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6" name="Marcador de gráfico 5">
            <a:extLst>
              <a:ext uri="{FF2B5EF4-FFF2-40B4-BE49-F238E27FC236}">
                <a16:creationId xmlns:a16="http://schemas.microsoft.com/office/drawing/2014/main" id="{2444BFBF-CC97-48FB-BE66-A28460A7384B}"/>
              </a:ext>
            </a:extLst>
          </p:cNvPr>
          <p:cNvSpPr>
            <a:spLocks noGrp="1"/>
          </p:cNvSpPr>
          <p:nvPr>
            <p:ph type="chart" sz="quarter" idx="17" hasCustomPrompt="1"/>
          </p:nvPr>
        </p:nvSpPr>
        <p:spPr>
          <a:xfrm>
            <a:off x="4797425" y="1087438"/>
            <a:ext cx="6683550" cy="4933950"/>
          </a:xfrm>
          <a:prstGeom prst="rect">
            <a:avLst/>
          </a:prstGeom>
        </p:spPr>
        <p:txBody>
          <a:bodyPr>
            <a:normAutofit/>
          </a:bodyPr>
          <a:lstStyle>
            <a:lvl1pPr marL="0" indent="0" algn="ctr">
              <a:buNone/>
              <a:defRPr lang="es-MX" sz="1600" kern="1200" dirty="0">
                <a:solidFill>
                  <a:schemeClr val="tx2"/>
                </a:solidFill>
                <a:latin typeface="Santander Text" panose="020B0504020201020104" pitchFamily="34" charset="0"/>
                <a:ea typeface="+mn-ea"/>
                <a:cs typeface="+mn-cs"/>
              </a:defRPr>
            </a:lvl1pPr>
          </a:lstStyle>
          <a:p>
            <a:r>
              <a:rPr lang="es-MX"/>
              <a:t>Inserte </a:t>
            </a:r>
            <a:r>
              <a:rPr lang="es-MX" err="1"/>
              <a:t>aqu</a:t>
            </a:r>
            <a:r>
              <a:rPr lang="es-ES"/>
              <a:t>í su gráfico</a:t>
            </a:r>
          </a:p>
        </p:txBody>
      </p:sp>
    </p:spTree>
    <p:extLst>
      <p:ext uri="{BB962C8B-B14F-4D97-AF65-F5344CB8AC3E}">
        <p14:creationId xmlns:p14="http://schemas.microsoft.com/office/powerpoint/2010/main" val="207972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ontenido y gráfico 2">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3" y="337100"/>
            <a:ext cx="10758734" cy="304800"/>
          </a:xfrm>
          <a:prstGeom prst="rect">
            <a:avLst/>
          </a:prstGeo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4" y="1087459"/>
            <a:ext cx="3911401" cy="4933929"/>
          </a:xfrm>
          <a:prstGeom prst="rect">
            <a:avLst/>
          </a:prstGeom>
        </p:spPr>
        <p:txBody>
          <a:bodyPr>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12" name="Marcador de tabla 4">
            <a:extLst>
              <a:ext uri="{FF2B5EF4-FFF2-40B4-BE49-F238E27FC236}">
                <a16:creationId xmlns:a16="http://schemas.microsoft.com/office/drawing/2014/main" id="{DF826A4E-1A0C-46D7-8327-402D7A34DE68}"/>
              </a:ext>
            </a:extLst>
          </p:cNvPr>
          <p:cNvSpPr>
            <a:spLocks noGrp="1"/>
          </p:cNvSpPr>
          <p:nvPr>
            <p:ph type="tbl" sz="quarter" idx="18" hasCustomPrompt="1"/>
          </p:nvPr>
        </p:nvSpPr>
        <p:spPr>
          <a:xfrm>
            <a:off x="4867835" y="1581149"/>
            <a:ext cx="6612965" cy="4440239"/>
          </a:xfrm>
          <a:prstGeom prst="rect">
            <a:avLst/>
          </a:prstGeom>
        </p:spPr>
        <p:txBody>
          <a:bodyPr>
            <a:normAutofit/>
          </a:bodyPr>
          <a:lstStyle>
            <a:lvl1pPr marL="0" indent="0" algn="ctr">
              <a:buFontTx/>
              <a:buNone/>
              <a:defRPr kumimoji="0" lang="es-ES" sz="1200" b="0" i="0" u="none" strike="noStrike" kern="1200" cap="none" spc="0" normalizeH="0" baseline="0" dirty="0">
                <a:ln>
                  <a:noFill/>
                </a:ln>
                <a:solidFill>
                  <a:schemeClr val="tx2"/>
                </a:solidFill>
                <a:effectLst/>
                <a:uLnTx/>
                <a:uFillTx/>
                <a:latin typeface="Santander Text Light" panose="020B0304020201020104" pitchFamily="34" charset="0"/>
                <a:ea typeface="+mn-ea"/>
                <a:cs typeface="+mn-cs"/>
              </a:defRPr>
            </a:lvl1pPr>
          </a:lstStyle>
          <a:p>
            <a:r>
              <a:rPr lang="es-ES"/>
              <a:t>Inserte aquí su tabla</a:t>
            </a:r>
          </a:p>
        </p:txBody>
      </p:sp>
      <p:sp>
        <p:nvSpPr>
          <p:cNvPr id="14" name="Marcador de texto 16">
            <a:extLst>
              <a:ext uri="{FF2B5EF4-FFF2-40B4-BE49-F238E27FC236}">
                <a16:creationId xmlns:a16="http://schemas.microsoft.com/office/drawing/2014/main" id="{C96F8991-1F66-478E-8C12-FB0275A2F299}"/>
              </a:ext>
            </a:extLst>
          </p:cNvPr>
          <p:cNvSpPr>
            <a:spLocks noGrp="1"/>
          </p:cNvSpPr>
          <p:nvPr>
            <p:ph type="body" sz="quarter" idx="19"/>
          </p:nvPr>
        </p:nvSpPr>
        <p:spPr>
          <a:xfrm>
            <a:off x="4867834" y="1087458"/>
            <a:ext cx="6587576" cy="381504"/>
          </a:xfrm>
          <a:prstGeom prst="rect">
            <a:avLst/>
          </a:prstGeom>
        </p:spPr>
        <p:txBody>
          <a:bodyPr>
            <a:noAutofit/>
          </a:bodyPr>
          <a:lstStyle>
            <a:lvl1pPr marL="0" indent="0">
              <a:spcBef>
                <a:spcPts val="0"/>
              </a:spcBef>
              <a:spcAft>
                <a:spcPts val="2200"/>
              </a:spcAft>
              <a:buFontTx/>
              <a:buNone/>
              <a:defRPr lang="es-ES" sz="1200" b="1"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Tree>
    <p:extLst>
      <p:ext uri="{BB962C8B-B14F-4D97-AF65-F5344CB8AC3E}">
        <p14:creationId xmlns:p14="http://schemas.microsoft.com/office/powerpoint/2010/main" val="147273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ontenido y gráfico 3 ">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3" y="337100"/>
            <a:ext cx="10758663" cy="304800"/>
          </a:xfrm>
          <a:prstGeom prst="rect">
            <a:avLst/>
          </a:prstGeom>
        </p:spPr>
        <p:txBody>
          <a:bodyPr>
            <a:noAutofit/>
          </a:bodyPr>
          <a:lstStyle>
            <a:lvl1pPr marL="0" indent="0">
              <a:buFontTx/>
              <a:buNone/>
              <a:defRPr lang="es-ES" sz="1600" kern="1200" dirty="0">
                <a:solidFill>
                  <a:schemeClr val="accent1"/>
                </a:solidFill>
                <a:latin typeface="Santander Text" panose="020B0504020201020104" pitchFamily="34" charset="0"/>
                <a:ea typeface="+mn-ea"/>
                <a:cs typeface="+mn-cs"/>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a:t>Editar los estilos de texto del patrón</a:t>
            </a:r>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4" y="1087459"/>
            <a:ext cx="3911401" cy="657546"/>
          </a:xfrm>
          <a:prstGeom prst="rect">
            <a:avLst/>
          </a:prstGeom>
        </p:spPr>
        <p:txBody>
          <a:bodyPr>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9" name="Marcador de texto 16">
            <a:extLst>
              <a:ext uri="{FF2B5EF4-FFF2-40B4-BE49-F238E27FC236}">
                <a16:creationId xmlns:a16="http://schemas.microsoft.com/office/drawing/2014/main" id="{714DD14E-5956-4FB9-8BE1-1064DD293193}"/>
              </a:ext>
            </a:extLst>
          </p:cNvPr>
          <p:cNvSpPr>
            <a:spLocks noGrp="1"/>
          </p:cNvSpPr>
          <p:nvPr>
            <p:ph type="body" sz="quarter" idx="19"/>
          </p:nvPr>
        </p:nvSpPr>
        <p:spPr>
          <a:xfrm>
            <a:off x="5024063" y="1087459"/>
            <a:ext cx="6445624" cy="657546"/>
          </a:xfrm>
          <a:prstGeom prst="rect">
            <a:avLst/>
          </a:prstGeom>
        </p:spPr>
        <p:txBody>
          <a:bodyPr>
            <a:noAutofit/>
          </a:bodyPr>
          <a:lstStyle>
            <a:lvl1pPr marL="0" indent="0">
              <a:spcBef>
                <a:spcPts val="0"/>
              </a:spcBef>
              <a:spcAft>
                <a:spcPts val="2200"/>
              </a:spcAft>
              <a:buFontTx/>
              <a:buNone/>
              <a:defRPr lang="es-ES" sz="1600" kern="1200" dirty="0">
                <a:solidFill>
                  <a:schemeClr val="tx2"/>
                </a:solidFill>
                <a:latin typeface="Santander Text Light" panose="020B03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a:t>Editar los estilos de texto del patrón</a:t>
            </a:r>
          </a:p>
        </p:txBody>
      </p:sp>
      <p:sp>
        <p:nvSpPr>
          <p:cNvPr id="16" name="Marcador de gráfico 4">
            <a:extLst>
              <a:ext uri="{FF2B5EF4-FFF2-40B4-BE49-F238E27FC236}">
                <a16:creationId xmlns:a16="http://schemas.microsoft.com/office/drawing/2014/main" id="{9BA63F5F-FC37-4202-A6A3-A0F3EFAC9EB6}"/>
              </a:ext>
            </a:extLst>
          </p:cNvPr>
          <p:cNvSpPr>
            <a:spLocks noGrp="1"/>
          </p:cNvSpPr>
          <p:nvPr>
            <p:ph type="chart" sz="quarter" idx="20" hasCustomPrompt="1"/>
          </p:nvPr>
        </p:nvSpPr>
        <p:spPr>
          <a:xfrm>
            <a:off x="711024" y="1838324"/>
            <a:ext cx="3911600" cy="4183063"/>
          </a:xfrm>
          <a:prstGeom prst="rect">
            <a:avLst/>
          </a:prstGeom>
        </p:spPr>
        <p:txBody>
          <a:bodyPr>
            <a:normAutofit/>
          </a:bodyPr>
          <a:lstStyle>
            <a:lvl1pPr marL="0" indent="0" algn="ctr">
              <a:buFontTx/>
              <a:buNone/>
              <a:defRPr lang="es-ES" sz="1400" kern="1200" dirty="0">
                <a:solidFill>
                  <a:schemeClr val="tx2"/>
                </a:solidFill>
                <a:latin typeface="Santander Text" panose="020B0504020201020104" pitchFamily="34" charset="0"/>
                <a:ea typeface="+mn-ea"/>
                <a:cs typeface="+mn-cs"/>
              </a:defRPr>
            </a:lvl1pPr>
          </a:lstStyle>
          <a:p>
            <a:r>
              <a:rPr lang="es-ES"/>
              <a:t>Inserte aquí su gráfico</a:t>
            </a:r>
          </a:p>
        </p:txBody>
      </p:sp>
      <p:sp>
        <p:nvSpPr>
          <p:cNvPr id="17" name="Marcador de gráfico 4">
            <a:extLst>
              <a:ext uri="{FF2B5EF4-FFF2-40B4-BE49-F238E27FC236}">
                <a16:creationId xmlns:a16="http://schemas.microsoft.com/office/drawing/2014/main" id="{0CABFB2C-905F-4A94-BBC0-7C32FA7695A4}"/>
              </a:ext>
            </a:extLst>
          </p:cNvPr>
          <p:cNvSpPr>
            <a:spLocks noGrp="1"/>
          </p:cNvSpPr>
          <p:nvPr>
            <p:ph type="chart" sz="quarter" idx="21" hasCustomPrompt="1"/>
          </p:nvPr>
        </p:nvSpPr>
        <p:spPr>
          <a:xfrm>
            <a:off x="5024062" y="1838324"/>
            <a:ext cx="6445625" cy="4181475"/>
          </a:xfrm>
          <a:prstGeom prst="rect">
            <a:avLst/>
          </a:prstGeom>
        </p:spPr>
        <p:txBody>
          <a:bodyPr>
            <a:normAutofit/>
          </a:bodyPr>
          <a:lstStyle>
            <a:lvl1pPr marL="0" indent="0" algn="ctr">
              <a:buFontTx/>
              <a:buNone/>
              <a:defRPr lang="es-ES" sz="1400" kern="1200" dirty="0">
                <a:solidFill>
                  <a:schemeClr val="tx2"/>
                </a:solidFill>
                <a:latin typeface="Santander Text" panose="020B0504020201020104" pitchFamily="34" charset="0"/>
                <a:ea typeface="+mn-ea"/>
                <a:cs typeface="+mn-cs"/>
              </a:defRPr>
            </a:lvl1pPr>
          </a:lstStyle>
          <a:p>
            <a:r>
              <a:rPr lang="es-ES"/>
              <a:t>Inserte aquí su gráfico</a:t>
            </a:r>
          </a:p>
        </p:txBody>
      </p:sp>
    </p:spTree>
    <p:extLst>
      <p:ext uri="{BB962C8B-B14F-4D97-AF65-F5344CB8AC3E}">
        <p14:creationId xmlns:p14="http://schemas.microsoft.com/office/powerpoint/2010/main" val="11462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93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headings">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DED6AF7-64EB-4005-A994-3F275CB202CF}"/>
              </a:ext>
            </a:extLst>
          </p:cNvPr>
          <p:cNvGraphicFramePr>
            <a:graphicFrameLocks noChangeAspect="1"/>
          </p:cNvGraphicFramePr>
          <p:nvPr>
            <p:custDataLst>
              <p:tags r:id="rId1"/>
            </p:custDataLst>
            <p:extLst>
              <p:ext uri="{D42A27DB-BD31-4B8C-83A1-F6EECF244321}">
                <p14:modId xmlns:p14="http://schemas.microsoft.com/office/powerpoint/2010/main" val="31322105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8" imgH="308" progId="TCLayout.ActiveDocument.1">
                  <p:embed/>
                </p:oleObj>
              </mc:Choice>
              <mc:Fallback>
                <p:oleObj name="think-cell Slide" r:id="rId3" imgW="308" imgH="308" progId="TCLayout.ActiveDocument.1">
                  <p:embed/>
                  <p:pic>
                    <p:nvPicPr>
                      <p:cNvPr id="6" name="Object 5" hidden="1">
                        <a:extLst>
                          <a:ext uri="{FF2B5EF4-FFF2-40B4-BE49-F238E27FC236}">
                            <a16:creationId xmlns:a16="http://schemas.microsoft.com/office/drawing/2014/main" id="{CDED6AF7-64EB-4005-A994-3F275CB202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p:txBody>
          <a:bodyPr vert="horz"/>
          <a:lstStyle/>
          <a:p>
            <a:r>
              <a:rPr lang="en-US"/>
              <a:t>Click to edit Master title style</a:t>
            </a:r>
            <a:endParaRPr/>
          </a:p>
        </p:txBody>
      </p:sp>
      <p:sp>
        <p:nvSpPr>
          <p:cNvPr id="3" name="Heading Left"/>
          <p:cNvSpPr>
            <a:spLocks noGrp="1"/>
          </p:cNvSpPr>
          <p:nvPr>
            <p:ph type="body" idx="10" hasCustomPrompt="1"/>
          </p:nvPr>
        </p:nvSpPr>
        <p:spPr>
          <a:xfrm>
            <a:off x="457200" y="1399032"/>
            <a:ext cx="5410200"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
        <p:nvSpPr>
          <p:cNvPr id="5" name="Heading Right"/>
          <p:cNvSpPr>
            <a:spLocks noGrp="1"/>
          </p:cNvSpPr>
          <p:nvPr>
            <p:ph type="body" sz="quarter" idx="13" hasCustomPrompt="1"/>
          </p:nvPr>
        </p:nvSpPr>
        <p:spPr>
          <a:xfrm>
            <a:off x="6324600" y="1399032"/>
            <a:ext cx="5410199" cy="429768"/>
          </a:xfrm>
        </p:spPr>
        <p:txBody>
          <a:bodyPr/>
          <a:lstStyle>
            <a:lvl1pPr marL="0" indent="0">
              <a:spcBef>
                <a:spcPts val="0"/>
              </a:spcBef>
              <a:buFont typeface="+mn-lt" panose="020B0604020202020204" pitchFamily="34" charset="0"/>
              <a:buChar char="​"/>
              <a:defRPr sz="1400" b="1">
                <a:solidFill>
                  <a:schemeClr val="tx1"/>
                </a:solidFill>
              </a:defRPr>
            </a:lvl1pPr>
            <a:lvl2pPr marL="0" indent="0">
              <a:spcBef>
                <a:spcPts val="0"/>
              </a:spcBef>
              <a:buFont typeface="+mn-lt" panose="020B0604020202020204" pitchFamily="34" charset="0"/>
              <a:buChar char="​"/>
              <a:defRPr sz="1400">
                <a:solidFill>
                  <a:schemeClr val="tx1"/>
                </a:solidFill>
              </a:defRPr>
            </a:lvl2pPr>
            <a:lvl3pPr marL="0" indent="0">
              <a:spcBef>
                <a:spcPts val="0"/>
              </a:spcBef>
              <a:buFont typeface="+mn-lt" panose="020B0604020202020204" pitchFamily="34" charset="0"/>
              <a:buChar char="​"/>
              <a:defRPr sz="1400">
                <a:solidFill>
                  <a:schemeClr val="tx1"/>
                </a:solidFill>
              </a:defRPr>
            </a:lvl3pPr>
            <a:lvl4pPr marL="0" indent="0">
              <a:spcBef>
                <a:spcPts val="0"/>
              </a:spcBef>
              <a:buFont typeface="+mn-lt" panose="020B0604020202020204" pitchFamily="34" charset="0"/>
              <a:buChar char="​"/>
              <a:defRPr sz="1400">
                <a:solidFill>
                  <a:schemeClr val="tx1"/>
                </a:solidFill>
              </a:defRPr>
            </a:lvl4pPr>
            <a:lvl5pPr marL="0" indent="0">
              <a:spcBef>
                <a:spcPts val="0"/>
              </a:spcBef>
              <a:buFont typeface="+mn-lt" panose="020B0604020202020204" pitchFamily="34" charset="0"/>
              <a:buChar char="​"/>
              <a:defRPr sz="1400">
                <a:solidFill>
                  <a:schemeClr val="tx1"/>
                </a:solidFill>
              </a:defRPr>
            </a:lvl5pPr>
            <a:lvl6pPr marL="0" indent="0">
              <a:spcBef>
                <a:spcPts val="0"/>
              </a:spcBef>
              <a:buFont typeface="+mn-lt" panose="020B0604020202020204" pitchFamily="34" charset="0"/>
              <a:buChar char="​"/>
              <a:defRPr sz="1400">
                <a:solidFill>
                  <a:schemeClr val="tx1"/>
                </a:solidFill>
              </a:defRPr>
            </a:lvl6pPr>
            <a:lvl7pPr marL="0" indent="0">
              <a:spcBef>
                <a:spcPts val="0"/>
              </a:spcBef>
              <a:buFont typeface="+mn-lt" panose="020B0604020202020204" pitchFamily="34" charset="0"/>
              <a:buChar char="​"/>
              <a:defRPr sz="1400">
                <a:solidFill>
                  <a:schemeClr val="tx1"/>
                </a:solidFill>
              </a:defRPr>
            </a:lvl7pPr>
            <a:lvl8pPr marL="0" indent="0">
              <a:spcBef>
                <a:spcPts val="0"/>
              </a:spcBef>
              <a:buFont typeface="+mn-lt" panose="020B0604020202020204" pitchFamily="34" charset="0"/>
              <a:buChar char="​"/>
              <a:defRPr sz="1400">
                <a:solidFill>
                  <a:schemeClr val="tx1"/>
                </a:solidFill>
              </a:defRPr>
            </a:lvl8pPr>
            <a:lvl9pPr marL="0" indent="0">
              <a:spcBef>
                <a:spcPts val="0"/>
              </a:spcBef>
              <a:buFont typeface="+mn-lt" panose="020B0604020202020204" pitchFamily="34" charset="0"/>
              <a:buChar char="​"/>
              <a:defRPr sz="1400">
                <a:solidFill>
                  <a:schemeClr val="tx1"/>
                </a:solidFill>
              </a:defRPr>
            </a:lvl9pPr>
          </a:lstStyle>
          <a:p>
            <a:pPr lvl="0"/>
            <a:r>
              <a:t>Heading 14 pt</a:t>
            </a:r>
          </a:p>
          <a:p>
            <a:pPr lvl="1"/>
            <a:r>
              <a:t>Subheading 14 pt</a:t>
            </a:r>
          </a:p>
        </p:txBody>
      </p:sp>
    </p:spTree>
    <p:extLst>
      <p:ext uri="{BB962C8B-B14F-4D97-AF65-F5344CB8AC3E}">
        <p14:creationId xmlns:p14="http://schemas.microsoft.com/office/powerpoint/2010/main" val="3534786285"/>
      </p:ext>
    </p:extLst>
  </p:cSld>
  <p:clrMapOvr>
    <a:masterClrMapping/>
  </p:clrMapOvr>
  <p:extLst>
    <p:ext uri="{DCECCB84-F9BA-43D5-87BE-67443E8EF086}">
      <p15:sldGuideLst xmlns:p15="http://schemas.microsoft.com/office/powerpoint/2012/main">
        <p15:guide id="5" orient="horz" pos="880">
          <p15:clr>
            <a:srgbClr val="FBAE40"/>
          </p15:clr>
        </p15:guide>
        <p15:guide id="6" pos="3696">
          <p15:clr>
            <a:srgbClr val="FBAE40"/>
          </p15:clr>
        </p15:guide>
        <p15:guide id="7" pos="3984">
          <p15:clr>
            <a:srgbClr val="FBAE40"/>
          </p15:clr>
        </p15:guide>
        <p15:guide id="9" orient="horz" pos="118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ierre y contacto">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
        <p:nvSpPr>
          <p:cNvPr id="15" name="Forma libre: forma 14">
            <a:extLst>
              <a:ext uri="{FF2B5EF4-FFF2-40B4-BE49-F238E27FC236}">
                <a16:creationId xmlns:a16="http://schemas.microsoft.com/office/drawing/2014/main" id="{71CCCC0F-2431-4345-A9A9-F2C3CDD0B4A9}"/>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pic>
        <p:nvPicPr>
          <p:cNvPr id="16" name="Picture 2" descr="Resultado de imagen de DJSI Member Log">
            <a:extLst>
              <a:ext uri="{FF2B5EF4-FFF2-40B4-BE49-F238E27FC236}">
                <a16:creationId xmlns:a16="http://schemas.microsoft.com/office/drawing/2014/main" id="{38607988-B145-4F0E-91F6-611DE541C06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a:extLst>
              <a:ext uri="{FF2B5EF4-FFF2-40B4-BE49-F238E27FC236}">
                <a16:creationId xmlns:a16="http://schemas.microsoft.com/office/drawing/2014/main" id="{E06CC9CD-D557-45B9-A836-040FBEECF1C0}"/>
              </a:ext>
            </a:extLst>
          </p:cNvPr>
          <p:cNvGrpSpPr/>
          <p:nvPr userDrawn="1"/>
        </p:nvGrpSpPr>
        <p:grpSpPr>
          <a:xfrm>
            <a:off x="7612559" y="5573576"/>
            <a:ext cx="578707" cy="455017"/>
            <a:chOff x="2203451" y="-4230356"/>
            <a:chExt cx="6896100" cy="5422158"/>
          </a:xfrm>
        </p:grpSpPr>
        <p:pic>
          <p:nvPicPr>
            <p:cNvPr id="18" name="Imagen 17" descr="Imagen relacionada">
              <a:extLst>
                <a:ext uri="{FF2B5EF4-FFF2-40B4-BE49-F238E27FC236}">
                  <a16:creationId xmlns:a16="http://schemas.microsoft.com/office/drawing/2014/main" id="{1680D468-AD85-44FC-8014-E917117710A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21" name="Imagen 20" descr="Imagen relacionada">
              <a:extLst>
                <a:ext uri="{FF2B5EF4-FFF2-40B4-BE49-F238E27FC236}">
                  <a16:creationId xmlns:a16="http://schemas.microsoft.com/office/drawing/2014/main" id="{41C06A79-BA0B-468E-98BB-843978CBB00D}"/>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26" name="CuadroTexto 25">
            <a:extLst>
              <a:ext uri="{FF2B5EF4-FFF2-40B4-BE49-F238E27FC236}">
                <a16:creationId xmlns:a16="http://schemas.microsoft.com/office/drawing/2014/main" id="{FC705B30-8348-4ADA-9A52-17520C8CAFA4}"/>
              </a:ext>
            </a:extLst>
          </p:cNvPr>
          <p:cNvSpPr txBox="1"/>
          <p:nvPr userDrawn="1"/>
        </p:nvSpPr>
        <p:spPr>
          <a:xfrm>
            <a:off x="721506" y="628193"/>
            <a:ext cx="3365478" cy="769441"/>
          </a:xfrm>
          <a:prstGeom prst="rect">
            <a:avLst/>
          </a:prstGeom>
          <a:noFill/>
        </p:spPr>
        <p:txBody>
          <a:bodyPr wrap="square" rtlCol="0">
            <a:spAutoFit/>
          </a:bodyPr>
          <a:lstStyle/>
          <a:p>
            <a:r>
              <a:rPr lang="es-ES" sz="4400" err="1">
                <a:solidFill>
                  <a:srgbClr val="EC0000"/>
                </a:solidFill>
                <a:latin typeface="Santander Headline" panose="020B0504020201020104" pitchFamily="34" charset="0"/>
              </a:rPr>
              <a:t>Thank</a:t>
            </a:r>
            <a:r>
              <a:rPr lang="es-ES" sz="4400">
                <a:solidFill>
                  <a:srgbClr val="EC0000"/>
                </a:solidFill>
                <a:latin typeface="Santander Headline" panose="020B0504020201020104" pitchFamily="34" charset="0"/>
              </a:rPr>
              <a:t> </a:t>
            </a:r>
            <a:r>
              <a:rPr lang="es-ES" sz="4400" err="1">
                <a:solidFill>
                  <a:srgbClr val="EC0000"/>
                </a:solidFill>
                <a:latin typeface="Santander Headline" panose="020B0504020201020104" pitchFamily="34" charset="0"/>
              </a:rPr>
              <a:t>You</a:t>
            </a:r>
            <a:r>
              <a:rPr lang="es-ES" sz="4400">
                <a:solidFill>
                  <a:srgbClr val="EC0000"/>
                </a:solidFill>
                <a:latin typeface="Santander Headline" panose="020B0504020201020104" pitchFamily="34" charset="0"/>
              </a:rPr>
              <a:t>.</a:t>
            </a:r>
          </a:p>
        </p:txBody>
      </p:sp>
      <p:sp>
        <p:nvSpPr>
          <p:cNvPr id="27" name="Forma libre: forma 26">
            <a:extLst>
              <a:ext uri="{FF2B5EF4-FFF2-40B4-BE49-F238E27FC236}">
                <a16:creationId xmlns:a16="http://schemas.microsoft.com/office/drawing/2014/main" id="{910E5E9C-F6DE-4102-A205-68705BEC8D84}"/>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srgbClr val="FFFFFF"/>
              </a:solidFill>
            </a:endParaRPr>
          </a:p>
        </p:txBody>
      </p:sp>
      <p:sp>
        <p:nvSpPr>
          <p:cNvPr id="29" name="CuadroTexto 22">
            <a:extLst>
              <a:ext uri="{FF2B5EF4-FFF2-40B4-BE49-F238E27FC236}">
                <a16:creationId xmlns:a16="http://schemas.microsoft.com/office/drawing/2014/main" id="{4C5074F4-C765-4FDE-A47B-E45BF89CED10}"/>
              </a:ext>
            </a:extLst>
          </p:cNvPr>
          <p:cNvSpPr txBox="1"/>
          <p:nvPr userDrawn="1"/>
        </p:nvSpPr>
        <p:spPr>
          <a:xfrm>
            <a:off x="719288" y="1895911"/>
            <a:ext cx="3365478" cy="116955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595959"/>
                </a:solidFill>
              </a:rPr>
              <a:t>Our purpose is to help people and businesses prosper.</a:t>
            </a:r>
          </a:p>
          <a:p>
            <a:endParaRPr lang="en-US" sz="1400">
              <a:solidFill>
                <a:srgbClr val="595959"/>
              </a:solidFill>
            </a:endParaRPr>
          </a:p>
          <a:p>
            <a:r>
              <a:rPr lang="en-US" sz="1400">
                <a:solidFill>
                  <a:srgbClr val="595959"/>
                </a:solidFill>
              </a:rPr>
              <a:t>Our culture is based on believing </a:t>
            </a:r>
            <a:br>
              <a:rPr lang="en-US" sz="1400">
                <a:solidFill>
                  <a:srgbClr val="595959"/>
                </a:solidFill>
              </a:rPr>
            </a:br>
            <a:r>
              <a:rPr lang="en-US" sz="1400">
                <a:solidFill>
                  <a:srgbClr val="595959"/>
                </a:solidFill>
              </a:rPr>
              <a:t>that everything we do should be:</a:t>
            </a:r>
          </a:p>
        </p:txBody>
      </p:sp>
      <p:sp>
        <p:nvSpPr>
          <p:cNvPr id="30" name="Freeform 5">
            <a:extLst>
              <a:ext uri="{FF2B5EF4-FFF2-40B4-BE49-F238E27FC236}">
                <a16:creationId xmlns:a16="http://schemas.microsoft.com/office/drawing/2014/main" id="{50332410-39FF-49DF-9D0A-BE8C70AB2CB2}"/>
              </a:ext>
            </a:extLst>
          </p:cNvPr>
          <p:cNvSpPr>
            <a:spLocks noEditPoints="1"/>
          </p:cNvSpPr>
          <p:nvPr userDrawn="1"/>
        </p:nvSpPr>
        <p:spPr bwMode="auto">
          <a:xfrm>
            <a:off x="822325" y="5727700"/>
            <a:ext cx="1898650" cy="334963"/>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solidFill>
                <a:prstClr val="black"/>
              </a:solidFill>
            </a:endParaRPr>
          </a:p>
        </p:txBody>
      </p:sp>
      <p:sp>
        <p:nvSpPr>
          <p:cNvPr id="32" name="Freeform: Shape 14">
            <a:extLst>
              <a:ext uri="{FF2B5EF4-FFF2-40B4-BE49-F238E27FC236}">
                <a16:creationId xmlns:a16="http://schemas.microsoft.com/office/drawing/2014/main" id="{FAD5E498-61B1-4785-9A3A-670B307E94CB}"/>
              </a:ext>
            </a:extLst>
          </p:cNvPr>
          <p:cNvSpPr/>
          <p:nvPr userDrawn="1"/>
        </p:nvSpPr>
        <p:spPr>
          <a:xfrm>
            <a:off x="820236"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89194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8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Índice">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9903590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to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9" name="Gráfico 8">
            <a:extLst>
              <a:ext uri="{FF2B5EF4-FFF2-40B4-BE49-F238E27FC236}">
                <a16:creationId xmlns:a16="http://schemas.microsoft.com/office/drawing/2014/main" id="{AC1B0227-D6EB-4F05-832D-EB54916F79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2642" y="6262326"/>
            <a:ext cx="1172108" cy="205543"/>
          </a:xfrm>
          <a:prstGeom prst="rect">
            <a:avLst/>
          </a:prstGeom>
        </p:spPr>
      </p:pic>
      <p:sp>
        <p:nvSpPr>
          <p:cNvPr id="10" name="CuadroTexto 9">
            <a:extLst>
              <a:ext uri="{FF2B5EF4-FFF2-40B4-BE49-F238E27FC236}">
                <a16:creationId xmlns:a16="http://schemas.microsoft.com/office/drawing/2014/main" id="{B3950534-FF56-4FD6-A098-D625BC54F0FA}"/>
              </a:ext>
            </a:extLst>
          </p:cNvPr>
          <p:cNvSpPr txBox="1"/>
          <p:nvPr userDrawn="1"/>
        </p:nvSpPr>
        <p:spPr>
          <a:xfrm>
            <a:off x="722533" y="312269"/>
            <a:ext cx="1849821" cy="400110"/>
          </a:xfrm>
          <a:prstGeom prst="rect">
            <a:avLst/>
          </a:prstGeom>
          <a:noFill/>
        </p:spPr>
        <p:txBody>
          <a:bodyPr wrap="square" rtlCol="0">
            <a:spAutoFit/>
          </a:bodyPr>
          <a:lstStyle/>
          <a:p>
            <a:r>
              <a:rPr lang="es-ES" sz="2000" err="1">
                <a:solidFill>
                  <a:srgbClr val="EB0000"/>
                </a:solidFill>
              </a:rPr>
              <a:t>Index</a:t>
            </a:r>
            <a:endParaRPr lang="es-ES" sz="2000">
              <a:solidFill>
                <a:srgbClr val="EB0000"/>
              </a:solidFill>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832641" y="1100239"/>
            <a:ext cx="10635843" cy="4906665"/>
          </a:xfrm>
          <a:prstGeom prst="rect">
            <a:avLst/>
          </a:prstGeom>
        </p:spPr>
        <p:txBody>
          <a:bodyPr>
            <a:normAutofit/>
          </a:bodyPr>
          <a:lstStyle>
            <a:lvl1pPr marL="432000" indent="-396000">
              <a:buClr>
                <a:schemeClr val="accent1"/>
              </a:buClr>
              <a:buSzPct val="45000"/>
              <a:buFont typeface="+mj-lt"/>
              <a:buAutoNum type="arabicPeriod"/>
              <a:defRPr lang="es-ES" sz="4000" b="1" kern="1200" dirty="0" smtClean="0">
                <a:solidFill>
                  <a:srgbClr val="3C3C3B"/>
                </a:solidFill>
                <a:latin typeface="+mn-lt"/>
                <a:ea typeface="+mn-ea"/>
                <a:cs typeface="+mn-cs"/>
              </a:defRPr>
            </a:lvl1pPr>
            <a:lvl2pPr marL="457200" indent="0">
              <a:buNone/>
              <a:defRPr/>
            </a:lvl2pPr>
          </a:lstStyle>
          <a:p>
            <a:pPr lvl="0"/>
            <a:r>
              <a:rPr lang="es-ES"/>
              <a:t>Editar los estilos de texto del patrón</a:t>
            </a:r>
          </a:p>
        </p:txBody>
      </p:sp>
    </p:spTree>
    <p:extLst>
      <p:ext uri="{BB962C8B-B14F-4D97-AF65-F5344CB8AC3E}">
        <p14:creationId xmlns:p14="http://schemas.microsoft.com/office/powerpoint/2010/main" val="94940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Thank you - Contact ">
    <p:spTree>
      <p:nvGrpSpPr>
        <p:cNvPr id="1" name=""/>
        <p:cNvGrpSpPr/>
        <p:nvPr/>
      </p:nvGrpSpPr>
      <p:grpSpPr>
        <a:xfrm>
          <a:off x="0" y="0"/>
          <a:ext cx="0" cy="0"/>
          <a:chOff x="0" y="0"/>
          <a:chExt cx="0" cy="0"/>
        </a:xfrm>
      </p:grpSpPr>
      <p:sp>
        <p:nvSpPr>
          <p:cNvPr id="19" name="Forma libre: forma 18">
            <a:extLst>
              <a:ext uri="{FF2B5EF4-FFF2-40B4-BE49-F238E27FC236}">
                <a16:creationId xmlns:a16="http://schemas.microsoft.com/office/drawing/2014/main" id="{B61CF4CC-ED27-4967-A11A-B838DFD4D9A3}"/>
              </a:ext>
            </a:extLst>
          </p:cNvPr>
          <p:cNvSpPr/>
          <p:nvPr userDrawn="1"/>
        </p:nvSpPr>
        <p:spPr>
          <a:xfrm>
            <a:off x="0" y="5229922"/>
            <a:ext cx="12192000" cy="1628078"/>
          </a:xfrm>
          <a:custGeom>
            <a:avLst/>
            <a:gdLst>
              <a:gd name="connsiteX0" fmla="*/ 8943278 w 12192000"/>
              <a:gd name="connsiteY0" fmla="*/ 0 h 1628078"/>
              <a:gd name="connsiteX1" fmla="*/ 12192000 w 12192000"/>
              <a:gd name="connsiteY1" fmla="*/ 0 h 1628078"/>
              <a:gd name="connsiteX2" fmla="*/ 12192000 w 12192000"/>
              <a:gd name="connsiteY2" fmla="*/ 1628078 h 1628078"/>
              <a:gd name="connsiteX3" fmla="*/ 0 w 12192000"/>
              <a:gd name="connsiteY3" fmla="*/ 1628078 h 1628078"/>
              <a:gd name="connsiteX4" fmla="*/ 0 w 12192000"/>
              <a:gd name="connsiteY4" fmla="*/ 1226634 h 1628078"/>
              <a:gd name="connsiteX5" fmla="*/ 8943278 w 12192000"/>
              <a:gd name="connsiteY5" fmla="*/ 1226634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628078">
                <a:moveTo>
                  <a:pt x="8943278" y="0"/>
                </a:moveTo>
                <a:lnTo>
                  <a:pt x="12192000" y="0"/>
                </a:lnTo>
                <a:lnTo>
                  <a:pt x="12192000" y="1628078"/>
                </a:lnTo>
                <a:lnTo>
                  <a:pt x="0" y="1628078"/>
                </a:lnTo>
                <a:lnTo>
                  <a:pt x="0" y="1226634"/>
                </a:lnTo>
                <a:lnTo>
                  <a:pt x="8943278" y="1226634"/>
                </a:lnTo>
                <a:close/>
              </a:path>
            </a:pathLst>
          </a:cu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pic>
        <p:nvPicPr>
          <p:cNvPr id="1026" name="Picture 2" descr="Resultado de imagen de DJSI Member Log">
            <a:extLst>
              <a:ext uri="{FF2B5EF4-FFF2-40B4-BE49-F238E27FC236}">
                <a16:creationId xmlns:a16="http://schemas.microsoft.com/office/drawing/2014/main" id="{892B8B9E-DEBC-4365-A4A8-EB9654BA309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96918" y="5573143"/>
            <a:ext cx="1347482" cy="45544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upo 19">
            <a:extLst>
              <a:ext uri="{FF2B5EF4-FFF2-40B4-BE49-F238E27FC236}">
                <a16:creationId xmlns:a16="http://schemas.microsoft.com/office/drawing/2014/main" id="{246620ED-93B0-4966-8E36-4B883B49E634}"/>
              </a:ext>
            </a:extLst>
          </p:cNvPr>
          <p:cNvGrpSpPr/>
          <p:nvPr userDrawn="1"/>
        </p:nvGrpSpPr>
        <p:grpSpPr>
          <a:xfrm>
            <a:off x="7612559" y="5573576"/>
            <a:ext cx="578707" cy="455017"/>
            <a:chOff x="2203451" y="-4230356"/>
            <a:chExt cx="6896100" cy="5422158"/>
          </a:xfrm>
        </p:grpSpPr>
        <p:pic>
          <p:nvPicPr>
            <p:cNvPr id="22" name="Imagen 21" descr="Imagen relacionada">
              <a:extLst>
                <a:ext uri="{FF2B5EF4-FFF2-40B4-BE49-F238E27FC236}">
                  <a16:creationId xmlns:a16="http://schemas.microsoft.com/office/drawing/2014/main" id="{E4D48186-AF8E-4052-97D2-CCAFD0E1AC7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2544" t="3352" r="22378" b="28229"/>
            <a:stretch>
              <a:fillRect/>
            </a:stretch>
          </p:blipFill>
          <p:spPr bwMode="auto">
            <a:xfrm>
              <a:off x="3758085" y="-4230356"/>
              <a:ext cx="3798276" cy="3838472"/>
            </a:xfrm>
            <a:custGeom>
              <a:avLst/>
              <a:gdLst>
                <a:gd name="connsiteX0" fmla="*/ 1899138 w 3798276"/>
                <a:gd name="connsiteY0" fmla="*/ 0 h 3838472"/>
                <a:gd name="connsiteX1" fmla="*/ 3798276 w 3798276"/>
                <a:gd name="connsiteY1" fmla="*/ 1919236 h 3838472"/>
                <a:gd name="connsiteX2" fmla="*/ 1899138 w 3798276"/>
                <a:gd name="connsiteY2" fmla="*/ 3838472 h 3838472"/>
                <a:gd name="connsiteX3" fmla="*/ 0 w 3798276"/>
                <a:gd name="connsiteY3" fmla="*/ 1919236 h 3838472"/>
                <a:gd name="connsiteX4" fmla="*/ 1899138 w 3798276"/>
                <a:gd name="connsiteY4" fmla="*/ 0 h 383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8276" h="3838472">
                  <a:moveTo>
                    <a:pt x="1899138" y="0"/>
                  </a:moveTo>
                  <a:cubicBezTo>
                    <a:pt x="2948003" y="0"/>
                    <a:pt x="3798276" y="859271"/>
                    <a:pt x="3798276" y="1919236"/>
                  </a:cubicBezTo>
                  <a:cubicBezTo>
                    <a:pt x="3798276" y="2979201"/>
                    <a:pt x="2948003" y="3838472"/>
                    <a:pt x="1899138" y="3838472"/>
                  </a:cubicBezTo>
                  <a:cubicBezTo>
                    <a:pt x="850273" y="3838472"/>
                    <a:pt x="0" y="2979201"/>
                    <a:pt x="0" y="1919236"/>
                  </a:cubicBezTo>
                  <a:cubicBezTo>
                    <a:pt x="0" y="859271"/>
                    <a:pt x="850273" y="0"/>
                    <a:pt x="1899138" y="0"/>
                  </a:cubicBezTo>
                  <a:close/>
                </a:path>
              </a:pathLst>
            </a:custGeom>
            <a:noFill/>
            <a:extLst>
              <a:ext uri="{909E8E84-426E-40DD-AFC4-6F175D3DCCD1}">
                <a14:hiddenFill xmlns:a14="http://schemas.microsoft.com/office/drawing/2010/main">
                  <a:solidFill>
                    <a:srgbClr val="FFFFFF"/>
                  </a:solidFill>
                </a14:hiddenFill>
              </a:ext>
            </a:extLst>
          </p:spPr>
        </p:pic>
        <p:pic>
          <p:nvPicPr>
            <p:cNvPr id="24" name="Imagen 23" descr="Imagen relacionada">
              <a:extLst>
                <a:ext uri="{FF2B5EF4-FFF2-40B4-BE49-F238E27FC236}">
                  <a16:creationId xmlns:a16="http://schemas.microsoft.com/office/drawing/2014/main" id="{411507B2-E393-4DDC-B151-70751F9943C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t="78757"/>
            <a:stretch>
              <a:fillRect/>
            </a:stretch>
          </p:blipFill>
          <p:spPr bwMode="auto">
            <a:xfrm>
              <a:off x="2203451" y="0"/>
              <a:ext cx="6896100" cy="1191802"/>
            </a:xfrm>
            <a:custGeom>
              <a:avLst/>
              <a:gdLst>
                <a:gd name="connsiteX0" fmla="*/ 0 w 6896100"/>
                <a:gd name="connsiteY0" fmla="*/ 0 h 1191802"/>
                <a:gd name="connsiteX1" fmla="*/ 6896100 w 6896100"/>
                <a:gd name="connsiteY1" fmla="*/ 0 h 1191802"/>
                <a:gd name="connsiteX2" fmla="*/ 6896100 w 6896100"/>
                <a:gd name="connsiteY2" fmla="*/ 1191802 h 1191802"/>
                <a:gd name="connsiteX3" fmla="*/ 0 w 6896100"/>
                <a:gd name="connsiteY3" fmla="*/ 1191802 h 1191802"/>
              </a:gdLst>
              <a:ahLst/>
              <a:cxnLst>
                <a:cxn ang="0">
                  <a:pos x="connsiteX0" y="connsiteY0"/>
                </a:cxn>
                <a:cxn ang="0">
                  <a:pos x="connsiteX1" y="connsiteY1"/>
                </a:cxn>
                <a:cxn ang="0">
                  <a:pos x="connsiteX2" y="connsiteY2"/>
                </a:cxn>
                <a:cxn ang="0">
                  <a:pos x="connsiteX3" y="connsiteY3"/>
                </a:cxn>
              </a:cxnLst>
              <a:rect l="l" t="t" r="r" b="b"/>
              <a:pathLst>
                <a:path w="6896100" h="1191802">
                  <a:moveTo>
                    <a:pt x="0" y="0"/>
                  </a:moveTo>
                  <a:lnTo>
                    <a:pt x="6896100" y="0"/>
                  </a:lnTo>
                  <a:lnTo>
                    <a:pt x="6896100" y="1191802"/>
                  </a:lnTo>
                  <a:lnTo>
                    <a:pt x="0" y="1191802"/>
                  </a:lnTo>
                  <a:close/>
                </a:path>
              </a:pathLst>
            </a:custGeom>
            <a:noFill/>
            <a:extLst>
              <a:ext uri="{909E8E84-426E-40DD-AFC4-6F175D3DCCD1}">
                <a14:hiddenFill xmlns:a14="http://schemas.microsoft.com/office/drawing/2010/main">
                  <a:solidFill>
                    <a:srgbClr val="FFFFFF"/>
                  </a:solidFill>
                </a14:hiddenFill>
              </a:ext>
            </a:extLst>
          </p:spPr>
        </p:pic>
      </p:grpSp>
      <p:sp>
        <p:nvSpPr>
          <p:cNvPr id="28" name="CuadroTexto 27">
            <a:extLst>
              <a:ext uri="{FF2B5EF4-FFF2-40B4-BE49-F238E27FC236}">
                <a16:creationId xmlns:a16="http://schemas.microsoft.com/office/drawing/2014/main" id="{68E35268-345F-47C7-ADB2-CE92421E8EED}"/>
              </a:ext>
            </a:extLst>
          </p:cNvPr>
          <p:cNvSpPr txBox="1"/>
          <p:nvPr userDrawn="1"/>
        </p:nvSpPr>
        <p:spPr>
          <a:xfrm>
            <a:off x="721506" y="628193"/>
            <a:ext cx="3365478" cy="769441"/>
          </a:xfrm>
          <a:prstGeom prst="rect">
            <a:avLst/>
          </a:prstGeom>
          <a:noFill/>
        </p:spPr>
        <p:txBody>
          <a:bodyPr wrap="square" rtlCol="0">
            <a:spAutoFit/>
          </a:bodyPr>
          <a:lstStyle/>
          <a:p>
            <a:r>
              <a:rPr lang="es-ES" sz="4400" err="1">
                <a:solidFill>
                  <a:srgbClr val="EC0000"/>
                </a:solidFill>
                <a:latin typeface="Santander Headline" panose="020B0504020201020104" pitchFamily="34" charset="0"/>
              </a:rPr>
              <a:t>Thank</a:t>
            </a:r>
            <a:r>
              <a:rPr lang="es-ES" sz="4400">
                <a:solidFill>
                  <a:srgbClr val="EC0000"/>
                </a:solidFill>
                <a:latin typeface="Santander Headline" panose="020B0504020201020104" pitchFamily="34" charset="0"/>
              </a:rPr>
              <a:t> </a:t>
            </a:r>
            <a:r>
              <a:rPr lang="es-ES" sz="4400" err="1">
                <a:solidFill>
                  <a:srgbClr val="EC0000"/>
                </a:solidFill>
                <a:latin typeface="Santander Headline" panose="020B0504020201020104" pitchFamily="34" charset="0"/>
              </a:rPr>
              <a:t>You</a:t>
            </a:r>
            <a:r>
              <a:rPr lang="es-ES" sz="4400">
                <a:solidFill>
                  <a:srgbClr val="EC0000"/>
                </a:solidFill>
                <a:latin typeface="Santander Headline" panose="020B0504020201020104" pitchFamily="34" charset="0"/>
              </a:rPr>
              <a:t>.</a:t>
            </a:r>
          </a:p>
        </p:txBody>
      </p:sp>
      <p:sp>
        <p:nvSpPr>
          <p:cNvPr id="31" name="Forma libre: forma 30">
            <a:extLst>
              <a:ext uri="{FF2B5EF4-FFF2-40B4-BE49-F238E27FC236}">
                <a16:creationId xmlns:a16="http://schemas.microsoft.com/office/drawing/2014/main" id="{073BDF73-2FC7-4E8C-B95B-B68B9F5D3BE9}"/>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srgbClr val="FFFFFF"/>
              </a:solidFill>
            </a:endParaRPr>
          </a:p>
        </p:txBody>
      </p:sp>
      <p:sp>
        <p:nvSpPr>
          <p:cNvPr id="13" name="CuadroTexto 22">
            <a:extLst>
              <a:ext uri="{FF2B5EF4-FFF2-40B4-BE49-F238E27FC236}">
                <a16:creationId xmlns:a16="http://schemas.microsoft.com/office/drawing/2014/main" id="{ED8DE98D-F6CC-430D-8114-C2C3604EE89D}"/>
              </a:ext>
            </a:extLst>
          </p:cNvPr>
          <p:cNvSpPr txBox="1"/>
          <p:nvPr userDrawn="1"/>
        </p:nvSpPr>
        <p:spPr>
          <a:xfrm>
            <a:off x="719288" y="1895911"/>
            <a:ext cx="3365478" cy="116955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rgbClr val="595959"/>
                </a:solidFill>
              </a:rPr>
              <a:t>Our purpose is to help people and businesses prosper.</a:t>
            </a:r>
          </a:p>
          <a:p>
            <a:endParaRPr lang="en-US" sz="1400">
              <a:solidFill>
                <a:srgbClr val="595959"/>
              </a:solidFill>
            </a:endParaRPr>
          </a:p>
          <a:p>
            <a:r>
              <a:rPr lang="en-US" sz="1400">
                <a:solidFill>
                  <a:srgbClr val="595959"/>
                </a:solidFill>
              </a:rPr>
              <a:t>Our culture is based on believing </a:t>
            </a:r>
            <a:br>
              <a:rPr lang="en-US" sz="1400">
                <a:solidFill>
                  <a:srgbClr val="595959"/>
                </a:solidFill>
              </a:rPr>
            </a:br>
            <a:r>
              <a:rPr lang="en-US" sz="1400">
                <a:solidFill>
                  <a:srgbClr val="595959"/>
                </a:solidFill>
              </a:rPr>
              <a:t>that everything we do should be:</a:t>
            </a:r>
          </a:p>
        </p:txBody>
      </p:sp>
      <p:sp>
        <p:nvSpPr>
          <p:cNvPr id="26" name="Freeform: Shape 14">
            <a:extLst>
              <a:ext uri="{FF2B5EF4-FFF2-40B4-BE49-F238E27FC236}">
                <a16:creationId xmlns:a16="http://schemas.microsoft.com/office/drawing/2014/main" id="{6FC69640-7BF1-490D-A976-C772DE62F1E0}"/>
              </a:ext>
            </a:extLst>
          </p:cNvPr>
          <p:cNvSpPr/>
          <p:nvPr userDrawn="1"/>
        </p:nvSpPr>
        <p:spPr>
          <a:xfrm>
            <a:off x="820236" y="3464157"/>
            <a:ext cx="2446172" cy="248603"/>
          </a:xfrm>
          <a:custGeom>
            <a:avLst/>
            <a:gdLst/>
            <a:ahLst/>
            <a:cxnLst/>
            <a:rect l="l" t="t" r="r" b="b"/>
            <a:pathLst>
              <a:path w="2446172" h="248603">
                <a:moveTo>
                  <a:pt x="2218258" y="75686"/>
                </a:moveTo>
                <a:cubicBezTo>
                  <a:pt x="2202560" y="75848"/>
                  <a:pt x="2190935" y="80359"/>
                  <a:pt x="2183385" y="89222"/>
                </a:cubicBezTo>
                <a:cubicBezTo>
                  <a:pt x="2175835" y="98084"/>
                  <a:pt x="2172083" y="110330"/>
                  <a:pt x="2172129" y="125959"/>
                </a:cubicBezTo>
                <a:cubicBezTo>
                  <a:pt x="2172037" y="140289"/>
                  <a:pt x="2175052" y="151821"/>
                  <a:pt x="2181175" y="160557"/>
                </a:cubicBezTo>
                <a:cubicBezTo>
                  <a:pt x="2187298" y="169292"/>
                  <a:pt x="2197081" y="173781"/>
                  <a:pt x="2210524" y="174023"/>
                </a:cubicBezTo>
                <a:cubicBezTo>
                  <a:pt x="2216451" y="173988"/>
                  <a:pt x="2221861" y="173090"/>
                  <a:pt x="2226752" y="171329"/>
                </a:cubicBezTo>
                <a:cubicBezTo>
                  <a:pt x="2231644" y="169568"/>
                  <a:pt x="2236086" y="167151"/>
                  <a:pt x="2240080" y="164078"/>
                </a:cubicBezTo>
                <a:lnTo>
                  <a:pt x="2240080" y="77344"/>
                </a:lnTo>
                <a:cubicBezTo>
                  <a:pt x="2236926" y="76791"/>
                  <a:pt x="2233566" y="76377"/>
                  <a:pt x="2229998" y="76101"/>
                </a:cubicBezTo>
                <a:cubicBezTo>
                  <a:pt x="2226430" y="75825"/>
                  <a:pt x="2222517" y="75686"/>
                  <a:pt x="2218258" y="75686"/>
                </a:cubicBezTo>
                <a:close/>
                <a:moveTo>
                  <a:pt x="1789633" y="75686"/>
                </a:moveTo>
                <a:cubicBezTo>
                  <a:pt x="1773935" y="75848"/>
                  <a:pt x="1762310" y="80359"/>
                  <a:pt x="1754760" y="89222"/>
                </a:cubicBezTo>
                <a:cubicBezTo>
                  <a:pt x="1747210" y="98084"/>
                  <a:pt x="1743458" y="110330"/>
                  <a:pt x="1743504" y="125959"/>
                </a:cubicBezTo>
                <a:cubicBezTo>
                  <a:pt x="1743412" y="140289"/>
                  <a:pt x="1746427" y="151821"/>
                  <a:pt x="1752550" y="160557"/>
                </a:cubicBezTo>
                <a:cubicBezTo>
                  <a:pt x="1758673" y="169292"/>
                  <a:pt x="1768456" y="173781"/>
                  <a:pt x="1781899" y="174023"/>
                </a:cubicBezTo>
                <a:cubicBezTo>
                  <a:pt x="1787826" y="173988"/>
                  <a:pt x="1793236" y="173090"/>
                  <a:pt x="1798127" y="171329"/>
                </a:cubicBezTo>
                <a:cubicBezTo>
                  <a:pt x="1803019" y="169568"/>
                  <a:pt x="1807461" y="167151"/>
                  <a:pt x="1811455" y="164078"/>
                </a:cubicBezTo>
                <a:lnTo>
                  <a:pt x="1811455" y="77344"/>
                </a:lnTo>
                <a:cubicBezTo>
                  <a:pt x="1808302" y="76791"/>
                  <a:pt x="1804941" y="76377"/>
                  <a:pt x="1801373" y="76101"/>
                </a:cubicBezTo>
                <a:cubicBezTo>
                  <a:pt x="1797805" y="75825"/>
                  <a:pt x="1793892" y="75686"/>
                  <a:pt x="1789633" y="75686"/>
                </a:cubicBezTo>
                <a:close/>
                <a:moveTo>
                  <a:pt x="1469508" y="75686"/>
                </a:moveTo>
                <a:cubicBezTo>
                  <a:pt x="1455466" y="75859"/>
                  <a:pt x="1445085" y="80210"/>
                  <a:pt x="1438363" y="88738"/>
                </a:cubicBezTo>
                <a:cubicBezTo>
                  <a:pt x="1431642" y="97267"/>
                  <a:pt x="1428304" y="108937"/>
                  <a:pt x="1428350" y="123750"/>
                </a:cubicBezTo>
                <a:cubicBezTo>
                  <a:pt x="1428460" y="140663"/>
                  <a:pt x="1432108" y="153104"/>
                  <a:pt x="1439296" y="161075"/>
                </a:cubicBezTo>
                <a:cubicBezTo>
                  <a:pt x="1446483" y="169045"/>
                  <a:pt x="1456554" y="172993"/>
                  <a:pt x="1469508" y="172918"/>
                </a:cubicBezTo>
                <a:cubicBezTo>
                  <a:pt x="1483031" y="172762"/>
                  <a:pt x="1493136" y="168446"/>
                  <a:pt x="1499823" y="159970"/>
                </a:cubicBezTo>
                <a:cubicBezTo>
                  <a:pt x="1506510" y="151493"/>
                  <a:pt x="1509848" y="139788"/>
                  <a:pt x="1509836" y="124855"/>
                </a:cubicBezTo>
                <a:cubicBezTo>
                  <a:pt x="1509710" y="108062"/>
                  <a:pt x="1506096" y="95655"/>
                  <a:pt x="1498995" y="87633"/>
                </a:cubicBezTo>
                <a:cubicBezTo>
                  <a:pt x="1491894" y="79611"/>
                  <a:pt x="1482064" y="75629"/>
                  <a:pt x="1469508" y="75686"/>
                </a:cubicBezTo>
                <a:close/>
                <a:moveTo>
                  <a:pt x="523075" y="75686"/>
                </a:moveTo>
                <a:cubicBezTo>
                  <a:pt x="519478" y="75698"/>
                  <a:pt x="515968" y="75882"/>
                  <a:pt x="512544" y="76239"/>
                </a:cubicBezTo>
                <a:cubicBezTo>
                  <a:pt x="509120" y="76596"/>
                  <a:pt x="505817" y="77056"/>
                  <a:pt x="502634" y="77620"/>
                </a:cubicBezTo>
                <a:lnTo>
                  <a:pt x="502634" y="169879"/>
                </a:lnTo>
                <a:cubicBezTo>
                  <a:pt x="510092" y="171859"/>
                  <a:pt x="517551" y="172872"/>
                  <a:pt x="525009" y="172918"/>
                </a:cubicBezTo>
                <a:cubicBezTo>
                  <a:pt x="540212" y="172877"/>
                  <a:pt x="551653" y="168746"/>
                  <a:pt x="559330" y="160522"/>
                </a:cubicBezTo>
                <a:cubicBezTo>
                  <a:pt x="567006" y="152299"/>
                  <a:pt x="570851" y="140225"/>
                  <a:pt x="570862" y="124302"/>
                </a:cubicBezTo>
                <a:cubicBezTo>
                  <a:pt x="571012" y="109346"/>
                  <a:pt x="567329" y="97549"/>
                  <a:pt x="559813" y="88911"/>
                </a:cubicBezTo>
                <a:cubicBezTo>
                  <a:pt x="552297" y="80273"/>
                  <a:pt x="540051" y="75865"/>
                  <a:pt x="523075" y="75686"/>
                </a:cubicBezTo>
                <a:close/>
                <a:moveTo>
                  <a:pt x="1101204" y="75134"/>
                </a:moveTo>
                <a:cubicBezTo>
                  <a:pt x="1090460" y="75163"/>
                  <a:pt x="1082185" y="78213"/>
                  <a:pt x="1076379" y="84284"/>
                </a:cubicBezTo>
                <a:cubicBezTo>
                  <a:pt x="1070572" y="90355"/>
                  <a:pt x="1067062" y="99275"/>
                  <a:pt x="1065848" y="111043"/>
                </a:cubicBezTo>
                <a:lnTo>
                  <a:pt x="1134351" y="111043"/>
                </a:lnTo>
                <a:cubicBezTo>
                  <a:pt x="1134282" y="99637"/>
                  <a:pt x="1131382" y="90821"/>
                  <a:pt x="1125650" y="84595"/>
                </a:cubicBezTo>
                <a:cubicBezTo>
                  <a:pt x="1119919" y="78368"/>
                  <a:pt x="1111770" y="75215"/>
                  <a:pt x="1101204" y="75134"/>
                </a:cubicBezTo>
                <a:close/>
                <a:moveTo>
                  <a:pt x="748779" y="75134"/>
                </a:moveTo>
                <a:cubicBezTo>
                  <a:pt x="738035" y="75163"/>
                  <a:pt x="729760" y="78213"/>
                  <a:pt x="723954" y="84284"/>
                </a:cubicBezTo>
                <a:cubicBezTo>
                  <a:pt x="718147" y="90355"/>
                  <a:pt x="714637" y="99275"/>
                  <a:pt x="713423" y="111043"/>
                </a:cubicBezTo>
                <a:lnTo>
                  <a:pt x="781926" y="111043"/>
                </a:lnTo>
                <a:cubicBezTo>
                  <a:pt x="781857" y="99637"/>
                  <a:pt x="778957" y="90821"/>
                  <a:pt x="773225" y="84595"/>
                </a:cubicBezTo>
                <a:cubicBezTo>
                  <a:pt x="767494" y="78368"/>
                  <a:pt x="759345" y="75215"/>
                  <a:pt x="748779" y="75134"/>
                </a:cubicBezTo>
                <a:close/>
                <a:moveTo>
                  <a:pt x="2301050" y="53036"/>
                </a:moveTo>
                <a:lnTo>
                  <a:pt x="2331434" y="53036"/>
                </a:lnTo>
                <a:lnTo>
                  <a:pt x="2331434" y="195568"/>
                </a:lnTo>
                <a:lnTo>
                  <a:pt x="2301050" y="195568"/>
                </a:lnTo>
                <a:close/>
                <a:moveTo>
                  <a:pt x="157925" y="53036"/>
                </a:moveTo>
                <a:lnTo>
                  <a:pt x="188309" y="53036"/>
                </a:lnTo>
                <a:lnTo>
                  <a:pt x="188309" y="195568"/>
                </a:lnTo>
                <a:lnTo>
                  <a:pt x="157925" y="195568"/>
                </a:lnTo>
                <a:close/>
                <a:moveTo>
                  <a:pt x="2419655" y="49721"/>
                </a:moveTo>
                <a:cubicBezTo>
                  <a:pt x="2424454" y="49716"/>
                  <a:pt x="2429219" y="49796"/>
                  <a:pt x="2433950" y="49963"/>
                </a:cubicBezTo>
                <a:cubicBezTo>
                  <a:pt x="2438680" y="50130"/>
                  <a:pt x="2442754" y="50418"/>
                  <a:pt x="2446172" y="50826"/>
                </a:cubicBezTo>
                <a:cubicBezTo>
                  <a:pt x="2446161" y="55534"/>
                  <a:pt x="2445908" y="60275"/>
                  <a:pt x="2445413" y="65052"/>
                </a:cubicBezTo>
                <a:cubicBezTo>
                  <a:pt x="2444918" y="69828"/>
                  <a:pt x="2444250" y="73741"/>
                  <a:pt x="2443410" y="76791"/>
                </a:cubicBezTo>
                <a:cubicBezTo>
                  <a:pt x="2439848" y="76383"/>
                  <a:pt x="2436200" y="76095"/>
                  <a:pt x="2432465" y="75928"/>
                </a:cubicBezTo>
                <a:cubicBezTo>
                  <a:pt x="2428730" y="75761"/>
                  <a:pt x="2424736" y="75681"/>
                  <a:pt x="2420484" y="75686"/>
                </a:cubicBezTo>
                <a:cubicBezTo>
                  <a:pt x="2413026" y="75686"/>
                  <a:pt x="2405567" y="76239"/>
                  <a:pt x="2398109" y="77344"/>
                </a:cubicBezTo>
                <a:lnTo>
                  <a:pt x="2398109" y="195568"/>
                </a:lnTo>
                <a:lnTo>
                  <a:pt x="2367725" y="195568"/>
                </a:lnTo>
                <a:lnTo>
                  <a:pt x="2367725" y="57456"/>
                </a:lnTo>
                <a:cubicBezTo>
                  <a:pt x="2374498" y="55200"/>
                  <a:pt x="2382635" y="53358"/>
                  <a:pt x="2392136" y="51931"/>
                </a:cubicBezTo>
                <a:cubicBezTo>
                  <a:pt x="2401637" y="50504"/>
                  <a:pt x="2410810" y="49767"/>
                  <a:pt x="2419655" y="49721"/>
                </a:cubicBezTo>
                <a:close/>
                <a:moveTo>
                  <a:pt x="2218258" y="49721"/>
                </a:moveTo>
                <a:cubicBezTo>
                  <a:pt x="2228133" y="49698"/>
                  <a:pt x="2237318" y="50297"/>
                  <a:pt x="2245812" y="51517"/>
                </a:cubicBezTo>
                <a:cubicBezTo>
                  <a:pt x="2254306" y="52737"/>
                  <a:pt x="2262523" y="54716"/>
                  <a:pt x="2270465" y="57456"/>
                </a:cubicBezTo>
                <a:lnTo>
                  <a:pt x="2270465" y="195568"/>
                </a:lnTo>
                <a:lnTo>
                  <a:pt x="2242566" y="195568"/>
                </a:lnTo>
                <a:lnTo>
                  <a:pt x="2240909" y="178995"/>
                </a:lnTo>
                <a:cubicBezTo>
                  <a:pt x="2237111" y="185141"/>
                  <a:pt x="2232069" y="189975"/>
                  <a:pt x="2225785" y="193496"/>
                </a:cubicBezTo>
                <a:cubicBezTo>
                  <a:pt x="2219501" y="197018"/>
                  <a:pt x="2211560" y="198814"/>
                  <a:pt x="2201961" y="198883"/>
                </a:cubicBezTo>
                <a:cubicBezTo>
                  <a:pt x="2183477" y="198745"/>
                  <a:pt x="2168791" y="192392"/>
                  <a:pt x="2157903" y="179823"/>
                </a:cubicBezTo>
                <a:cubicBezTo>
                  <a:pt x="2147015" y="167255"/>
                  <a:pt x="2141445" y="149300"/>
                  <a:pt x="2141191" y="125959"/>
                </a:cubicBezTo>
                <a:cubicBezTo>
                  <a:pt x="2141209" y="101514"/>
                  <a:pt x="2147665" y="82730"/>
                  <a:pt x="2160562" y="69610"/>
                </a:cubicBezTo>
                <a:cubicBezTo>
                  <a:pt x="2173458" y="56489"/>
                  <a:pt x="2192690" y="49859"/>
                  <a:pt x="2218258" y="49721"/>
                </a:cubicBezTo>
                <a:close/>
                <a:moveTo>
                  <a:pt x="1789633" y="49721"/>
                </a:moveTo>
                <a:cubicBezTo>
                  <a:pt x="1799508" y="49698"/>
                  <a:pt x="1808693" y="50297"/>
                  <a:pt x="1817187" y="51517"/>
                </a:cubicBezTo>
                <a:cubicBezTo>
                  <a:pt x="1825681" y="52737"/>
                  <a:pt x="1833899" y="54716"/>
                  <a:pt x="1841840" y="57456"/>
                </a:cubicBezTo>
                <a:lnTo>
                  <a:pt x="1841840" y="195568"/>
                </a:lnTo>
                <a:lnTo>
                  <a:pt x="1813941" y="195568"/>
                </a:lnTo>
                <a:lnTo>
                  <a:pt x="1812284" y="178995"/>
                </a:lnTo>
                <a:cubicBezTo>
                  <a:pt x="1808486" y="185141"/>
                  <a:pt x="1803445" y="189975"/>
                  <a:pt x="1797160" y="193496"/>
                </a:cubicBezTo>
                <a:cubicBezTo>
                  <a:pt x="1790876" y="197018"/>
                  <a:pt x="1782935" y="198814"/>
                  <a:pt x="1773336" y="198883"/>
                </a:cubicBezTo>
                <a:cubicBezTo>
                  <a:pt x="1754852" y="198745"/>
                  <a:pt x="1740166" y="192392"/>
                  <a:pt x="1729278" y="179823"/>
                </a:cubicBezTo>
                <a:cubicBezTo>
                  <a:pt x="1718390" y="167255"/>
                  <a:pt x="1712820" y="149300"/>
                  <a:pt x="1712567" y="125959"/>
                </a:cubicBezTo>
                <a:cubicBezTo>
                  <a:pt x="1712584" y="101514"/>
                  <a:pt x="1719041" y="82730"/>
                  <a:pt x="1731937" y="69610"/>
                </a:cubicBezTo>
                <a:cubicBezTo>
                  <a:pt x="1744833" y="56489"/>
                  <a:pt x="1764065" y="49859"/>
                  <a:pt x="1789633" y="49721"/>
                </a:cubicBezTo>
                <a:close/>
                <a:moveTo>
                  <a:pt x="1622870" y="49721"/>
                </a:moveTo>
                <a:cubicBezTo>
                  <a:pt x="1647903" y="49842"/>
                  <a:pt x="1665443" y="54503"/>
                  <a:pt x="1675491" y="63705"/>
                </a:cubicBezTo>
                <a:cubicBezTo>
                  <a:pt x="1685538" y="72907"/>
                  <a:pt x="1690372" y="85924"/>
                  <a:pt x="1689992" y="102757"/>
                </a:cubicBezTo>
                <a:lnTo>
                  <a:pt x="1689992" y="195568"/>
                </a:lnTo>
                <a:lnTo>
                  <a:pt x="1659608" y="195568"/>
                </a:lnTo>
                <a:lnTo>
                  <a:pt x="1659608" y="108005"/>
                </a:lnTo>
                <a:cubicBezTo>
                  <a:pt x="1659941" y="97111"/>
                  <a:pt x="1657478" y="88997"/>
                  <a:pt x="1652219" y="83662"/>
                </a:cubicBezTo>
                <a:cubicBezTo>
                  <a:pt x="1646959" y="78328"/>
                  <a:pt x="1636900" y="75669"/>
                  <a:pt x="1622041" y="75686"/>
                </a:cubicBezTo>
                <a:cubicBezTo>
                  <a:pt x="1618416" y="75692"/>
                  <a:pt x="1614548" y="75888"/>
                  <a:pt x="1610440" y="76273"/>
                </a:cubicBezTo>
                <a:cubicBezTo>
                  <a:pt x="1606331" y="76659"/>
                  <a:pt x="1602187" y="77200"/>
                  <a:pt x="1598009" y="77896"/>
                </a:cubicBezTo>
                <a:lnTo>
                  <a:pt x="1598009" y="195568"/>
                </a:lnTo>
                <a:lnTo>
                  <a:pt x="1567625" y="195568"/>
                </a:lnTo>
                <a:lnTo>
                  <a:pt x="1567625" y="57456"/>
                </a:lnTo>
                <a:cubicBezTo>
                  <a:pt x="1577471" y="55079"/>
                  <a:pt x="1587265" y="53203"/>
                  <a:pt x="1597008" y="51828"/>
                </a:cubicBezTo>
                <a:cubicBezTo>
                  <a:pt x="1606751" y="50452"/>
                  <a:pt x="1615371" y="49750"/>
                  <a:pt x="1622870" y="49721"/>
                </a:cubicBezTo>
                <a:close/>
                <a:moveTo>
                  <a:pt x="1470336" y="49721"/>
                </a:moveTo>
                <a:cubicBezTo>
                  <a:pt x="1485815" y="49861"/>
                  <a:pt x="1498777" y="53111"/>
                  <a:pt x="1509223" y="59471"/>
                </a:cubicBezTo>
                <a:cubicBezTo>
                  <a:pt x="1519668" y="65831"/>
                  <a:pt x="1527535" y="74462"/>
                  <a:pt x="1532825" y="85365"/>
                </a:cubicBezTo>
                <a:cubicBezTo>
                  <a:pt x="1538114" y="96267"/>
                  <a:pt x="1540764" y="108602"/>
                  <a:pt x="1540774" y="122369"/>
                </a:cubicBezTo>
                <a:cubicBezTo>
                  <a:pt x="1540555" y="146705"/>
                  <a:pt x="1534018" y="165500"/>
                  <a:pt x="1521162" y="178753"/>
                </a:cubicBezTo>
                <a:cubicBezTo>
                  <a:pt x="1508306" y="192006"/>
                  <a:pt x="1490443" y="198716"/>
                  <a:pt x="1467574" y="198883"/>
                </a:cubicBezTo>
                <a:cubicBezTo>
                  <a:pt x="1452360" y="198743"/>
                  <a:pt x="1439544" y="195493"/>
                  <a:pt x="1429128" y="189133"/>
                </a:cubicBezTo>
                <a:cubicBezTo>
                  <a:pt x="1418711" y="182773"/>
                  <a:pt x="1410827" y="174142"/>
                  <a:pt x="1405475" y="163240"/>
                </a:cubicBezTo>
                <a:cubicBezTo>
                  <a:pt x="1400122" y="152337"/>
                  <a:pt x="1397435" y="140003"/>
                  <a:pt x="1397413" y="126236"/>
                </a:cubicBezTo>
                <a:cubicBezTo>
                  <a:pt x="1397655" y="101899"/>
                  <a:pt x="1404215" y="83104"/>
                  <a:pt x="1417094" y="69851"/>
                </a:cubicBezTo>
                <a:cubicBezTo>
                  <a:pt x="1429973" y="56598"/>
                  <a:pt x="1447720" y="49888"/>
                  <a:pt x="1470336" y="49721"/>
                </a:cubicBezTo>
                <a:close/>
                <a:moveTo>
                  <a:pt x="1329662" y="49721"/>
                </a:moveTo>
                <a:cubicBezTo>
                  <a:pt x="1338351" y="49704"/>
                  <a:pt x="1346454" y="50222"/>
                  <a:pt x="1353969" y="51275"/>
                </a:cubicBezTo>
                <a:cubicBezTo>
                  <a:pt x="1361485" y="52328"/>
                  <a:pt x="1368483" y="54020"/>
                  <a:pt x="1374963" y="56351"/>
                </a:cubicBezTo>
                <a:cubicBezTo>
                  <a:pt x="1374709" y="60316"/>
                  <a:pt x="1374249" y="64263"/>
                  <a:pt x="1373581" y="68194"/>
                </a:cubicBezTo>
                <a:cubicBezTo>
                  <a:pt x="1372914" y="72124"/>
                  <a:pt x="1371901" y="76279"/>
                  <a:pt x="1370543" y="80659"/>
                </a:cubicBezTo>
                <a:cubicBezTo>
                  <a:pt x="1364092" y="78604"/>
                  <a:pt x="1357589" y="77119"/>
                  <a:pt x="1351035" y="76204"/>
                </a:cubicBezTo>
                <a:cubicBezTo>
                  <a:pt x="1344480" y="75289"/>
                  <a:pt x="1337632" y="74841"/>
                  <a:pt x="1330490" y="74858"/>
                </a:cubicBezTo>
                <a:cubicBezTo>
                  <a:pt x="1321018" y="74933"/>
                  <a:pt x="1314550" y="76302"/>
                  <a:pt x="1311086" y="78967"/>
                </a:cubicBezTo>
                <a:cubicBezTo>
                  <a:pt x="1307621" y="81631"/>
                  <a:pt x="1305987" y="85141"/>
                  <a:pt x="1306182" y="89498"/>
                </a:cubicBezTo>
                <a:cubicBezTo>
                  <a:pt x="1306165" y="94504"/>
                  <a:pt x="1307926" y="98510"/>
                  <a:pt x="1311465" y="101514"/>
                </a:cubicBezTo>
                <a:cubicBezTo>
                  <a:pt x="1315004" y="104517"/>
                  <a:pt x="1320425" y="107142"/>
                  <a:pt x="1327728" y="109386"/>
                </a:cubicBezTo>
                <a:lnTo>
                  <a:pt x="1342368" y="114082"/>
                </a:lnTo>
                <a:cubicBezTo>
                  <a:pt x="1355414" y="118104"/>
                  <a:pt x="1364955" y="123456"/>
                  <a:pt x="1370992" y="130137"/>
                </a:cubicBezTo>
                <a:cubicBezTo>
                  <a:pt x="1377029" y="136819"/>
                  <a:pt x="1380009" y="145554"/>
                  <a:pt x="1379935" y="156344"/>
                </a:cubicBezTo>
                <a:cubicBezTo>
                  <a:pt x="1379865" y="169114"/>
                  <a:pt x="1375032" y="179346"/>
                  <a:pt x="1365433" y="187040"/>
                </a:cubicBezTo>
                <a:cubicBezTo>
                  <a:pt x="1355834" y="194734"/>
                  <a:pt x="1341885" y="198681"/>
                  <a:pt x="1323585" y="198883"/>
                </a:cubicBezTo>
                <a:cubicBezTo>
                  <a:pt x="1313428" y="198906"/>
                  <a:pt x="1304393" y="198169"/>
                  <a:pt x="1296480" y="196673"/>
                </a:cubicBezTo>
                <a:cubicBezTo>
                  <a:pt x="1288567" y="195177"/>
                  <a:pt x="1281397" y="192783"/>
                  <a:pt x="1274969" y="189491"/>
                </a:cubicBezTo>
                <a:cubicBezTo>
                  <a:pt x="1275245" y="183863"/>
                  <a:pt x="1275729" y="178960"/>
                  <a:pt x="1276419" y="174782"/>
                </a:cubicBezTo>
                <a:cubicBezTo>
                  <a:pt x="1277110" y="170604"/>
                  <a:pt x="1278008" y="166944"/>
                  <a:pt x="1279112" y="163802"/>
                </a:cubicBezTo>
                <a:cubicBezTo>
                  <a:pt x="1285661" y="166985"/>
                  <a:pt x="1292866" y="169390"/>
                  <a:pt x="1300727" y="171019"/>
                </a:cubicBezTo>
                <a:cubicBezTo>
                  <a:pt x="1308588" y="172647"/>
                  <a:pt x="1315931" y="173464"/>
                  <a:pt x="1322756" y="173470"/>
                </a:cubicBezTo>
                <a:cubicBezTo>
                  <a:pt x="1331497" y="173516"/>
                  <a:pt x="1338184" y="172250"/>
                  <a:pt x="1342817" y="169672"/>
                </a:cubicBezTo>
                <a:cubicBezTo>
                  <a:pt x="1347449" y="167094"/>
                  <a:pt x="1349786" y="162928"/>
                  <a:pt x="1349826" y="157173"/>
                </a:cubicBezTo>
                <a:cubicBezTo>
                  <a:pt x="1349757" y="152189"/>
                  <a:pt x="1347823" y="148345"/>
                  <a:pt x="1344025" y="145640"/>
                </a:cubicBezTo>
                <a:cubicBezTo>
                  <a:pt x="1340227" y="142936"/>
                  <a:pt x="1334979" y="140611"/>
                  <a:pt x="1328281" y="138666"/>
                </a:cubicBezTo>
                <a:lnTo>
                  <a:pt x="1314193" y="134246"/>
                </a:lnTo>
                <a:cubicBezTo>
                  <a:pt x="1300434" y="129821"/>
                  <a:pt x="1290731" y="123963"/>
                  <a:pt x="1285086" y="116671"/>
                </a:cubicBezTo>
                <a:cubicBezTo>
                  <a:pt x="1279440" y="109380"/>
                  <a:pt x="1276713" y="100691"/>
                  <a:pt x="1276903" y="90603"/>
                </a:cubicBezTo>
                <a:cubicBezTo>
                  <a:pt x="1276926" y="77781"/>
                  <a:pt x="1281368" y="67791"/>
                  <a:pt x="1290231" y="60632"/>
                </a:cubicBezTo>
                <a:cubicBezTo>
                  <a:pt x="1299093" y="53473"/>
                  <a:pt x="1312236" y="49836"/>
                  <a:pt x="1329662" y="49721"/>
                </a:cubicBezTo>
                <a:close/>
                <a:moveTo>
                  <a:pt x="1238555" y="49721"/>
                </a:moveTo>
                <a:cubicBezTo>
                  <a:pt x="1243354" y="49716"/>
                  <a:pt x="1248119" y="49796"/>
                  <a:pt x="1252850" y="49963"/>
                </a:cubicBezTo>
                <a:cubicBezTo>
                  <a:pt x="1257580" y="50130"/>
                  <a:pt x="1261654" y="50418"/>
                  <a:pt x="1265073" y="50826"/>
                </a:cubicBezTo>
                <a:cubicBezTo>
                  <a:pt x="1265061" y="55534"/>
                  <a:pt x="1264808" y="60275"/>
                  <a:pt x="1264313" y="65052"/>
                </a:cubicBezTo>
                <a:cubicBezTo>
                  <a:pt x="1263818" y="69828"/>
                  <a:pt x="1263151" y="73741"/>
                  <a:pt x="1262310" y="76791"/>
                </a:cubicBezTo>
                <a:cubicBezTo>
                  <a:pt x="1258748" y="76383"/>
                  <a:pt x="1255100" y="76095"/>
                  <a:pt x="1251365" y="75928"/>
                </a:cubicBezTo>
                <a:cubicBezTo>
                  <a:pt x="1247630" y="75761"/>
                  <a:pt x="1243636" y="75681"/>
                  <a:pt x="1239384" y="75686"/>
                </a:cubicBezTo>
                <a:cubicBezTo>
                  <a:pt x="1231926" y="75686"/>
                  <a:pt x="1224468" y="76239"/>
                  <a:pt x="1217010" y="77344"/>
                </a:cubicBezTo>
                <a:lnTo>
                  <a:pt x="1217010" y="195568"/>
                </a:lnTo>
                <a:lnTo>
                  <a:pt x="1186625" y="195568"/>
                </a:lnTo>
                <a:lnTo>
                  <a:pt x="1186625" y="57456"/>
                </a:lnTo>
                <a:cubicBezTo>
                  <a:pt x="1193398" y="55200"/>
                  <a:pt x="1201535" y="53358"/>
                  <a:pt x="1211036" y="51931"/>
                </a:cubicBezTo>
                <a:cubicBezTo>
                  <a:pt x="1220537" y="50504"/>
                  <a:pt x="1229710" y="49767"/>
                  <a:pt x="1238555" y="49721"/>
                </a:cubicBezTo>
                <a:close/>
                <a:moveTo>
                  <a:pt x="1102862" y="49721"/>
                </a:moveTo>
                <a:cubicBezTo>
                  <a:pt x="1124425" y="50182"/>
                  <a:pt x="1140204" y="56374"/>
                  <a:pt x="1150200" y="68297"/>
                </a:cubicBezTo>
                <a:cubicBezTo>
                  <a:pt x="1160196" y="80221"/>
                  <a:pt x="1165133" y="95114"/>
                  <a:pt x="1165012" y="112977"/>
                </a:cubicBezTo>
                <a:cubicBezTo>
                  <a:pt x="1165012" y="117201"/>
                  <a:pt x="1164874" y="121183"/>
                  <a:pt x="1164598" y="124924"/>
                </a:cubicBezTo>
                <a:cubicBezTo>
                  <a:pt x="1164322" y="128664"/>
                  <a:pt x="1163908" y="132508"/>
                  <a:pt x="1163355" y="136456"/>
                </a:cubicBezTo>
                <a:lnTo>
                  <a:pt x="1066400" y="136456"/>
                </a:lnTo>
                <a:cubicBezTo>
                  <a:pt x="1068288" y="148731"/>
                  <a:pt x="1072937" y="157881"/>
                  <a:pt x="1080349" y="163906"/>
                </a:cubicBezTo>
                <a:cubicBezTo>
                  <a:pt x="1087762" y="169931"/>
                  <a:pt x="1098212" y="172935"/>
                  <a:pt x="1111701" y="172918"/>
                </a:cubicBezTo>
                <a:cubicBezTo>
                  <a:pt x="1120028" y="172912"/>
                  <a:pt x="1128303" y="172026"/>
                  <a:pt x="1136527" y="170259"/>
                </a:cubicBezTo>
                <a:cubicBezTo>
                  <a:pt x="1144750" y="168492"/>
                  <a:pt x="1152680" y="165880"/>
                  <a:pt x="1160317" y="162421"/>
                </a:cubicBezTo>
                <a:cubicBezTo>
                  <a:pt x="1159758" y="166507"/>
                  <a:pt x="1159079" y="170973"/>
                  <a:pt x="1158279" y="175818"/>
                </a:cubicBezTo>
                <a:cubicBezTo>
                  <a:pt x="1157479" y="180663"/>
                  <a:pt x="1156593" y="185405"/>
                  <a:pt x="1155621" y="190044"/>
                </a:cubicBezTo>
                <a:cubicBezTo>
                  <a:pt x="1148732" y="193191"/>
                  <a:pt x="1141585" y="195459"/>
                  <a:pt x="1134179" y="196846"/>
                </a:cubicBezTo>
                <a:cubicBezTo>
                  <a:pt x="1126772" y="198233"/>
                  <a:pt x="1119004" y="198912"/>
                  <a:pt x="1110872" y="198883"/>
                </a:cubicBezTo>
                <a:cubicBezTo>
                  <a:pt x="1085494" y="198693"/>
                  <a:pt x="1066573" y="192029"/>
                  <a:pt x="1054108" y="178891"/>
                </a:cubicBezTo>
                <a:cubicBezTo>
                  <a:pt x="1041643" y="165753"/>
                  <a:pt x="1035428" y="147281"/>
                  <a:pt x="1035463" y="123473"/>
                </a:cubicBezTo>
                <a:cubicBezTo>
                  <a:pt x="1035400" y="109606"/>
                  <a:pt x="1037644" y="97135"/>
                  <a:pt x="1042194" y="86060"/>
                </a:cubicBezTo>
                <a:cubicBezTo>
                  <a:pt x="1046745" y="74986"/>
                  <a:pt x="1053982" y="66198"/>
                  <a:pt x="1063904" y="59696"/>
                </a:cubicBezTo>
                <a:cubicBezTo>
                  <a:pt x="1073826" y="53195"/>
                  <a:pt x="1086812" y="49870"/>
                  <a:pt x="1102862" y="49721"/>
                </a:cubicBezTo>
                <a:close/>
                <a:moveTo>
                  <a:pt x="750437" y="49721"/>
                </a:moveTo>
                <a:cubicBezTo>
                  <a:pt x="772000" y="50182"/>
                  <a:pt x="787779" y="56374"/>
                  <a:pt x="797775" y="68297"/>
                </a:cubicBezTo>
                <a:cubicBezTo>
                  <a:pt x="807771" y="80221"/>
                  <a:pt x="812708" y="95114"/>
                  <a:pt x="812587" y="112977"/>
                </a:cubicBezTo>
                <a:cubicBezTo>
                  <a:pt x="812587" y="117201"/>
                  <a:pt x="812449" y="121183"/>
                  <a:pt x="812173" y="124924"/>
                </a:cubicBezTo>
                <a:cubicBezTo>
                  <a:pt x="811897" y="128664"/>
                  <a:pt x="811482" y="132508"/>
                  <a:pt x="810930" y="136456"/>
                </a:cubicBezTo>
                <a:lnTo>
                  <a:pt x="713975" y="136456"/>
                </a:lnTo>
                <a:cubicBezTo>
                  <a:pt x="715863" y="148731"/>
                  <a:pt x="720512" y="157881"/>
                  <a:pt x="727924" y="163906"/>
                </a:cubicBezTo>
                <a:cubicBezTo>
                  <a:pt x="735337" y="169931"/>
                  <a:pt x="745787" y="172935"/>
                  <a:pt x="759276" y="172918"/>
                </a:cubicBezTo>
                <a:cubicBezTo>
                  <a:pt x="767603" y="172912"/>
                  <a:pt x="775878" y="172026"/>
                  <a:pt x="784102" y="170259"/>
                </a:cubicBezTo>
                <a:cubicBezTo>
                  <a:pt x="792325" y="168492"/>
                  <a:pt x="800255" y="165880"/>
                  <a:pt x="807892" y="162421"/>
                </a:cubicBezTo>
                <a:cubicBezTo>
                  <a:pt x="807333" y="166507"/>
                  <a:pt x="806654" y="170973"/>
                  <a:pt x="805854" y="175818"/>
                </a:cubicBezTo>
                <a:cubicBezTo>
                  <a:pt x="805055" y="180663"/>
                  <a:pt x="804168" y="185405"/>
                  <a:pt x="803196" y="190044"/>
                </a:cubicBezTo>
                <a:cubicBezTo>
                  <a:pt x="796307" y="193191"/>
                  <a:pt x="789160" y="195459"/>
                  <a:pt x="781754" y="196846"/>
                </a:cubicBezTo>
                <a:cubicBezTo>
                  <a:pt x="774347" y="198233"/>
                  <a:pt x="766579" y="198912"/>
                  <a:pt x="758447" y="198883"/>
                </a:cubicBezTo>
                <a:cubicBezTo>
                  <a:pt x="733069" y="198693"/>
                  <a:pt x="714148" y="192029"/>
                  <a:pt x="701683" y="178891"/>
                </a:cubicBezTo>
                <a:cubicBezTo>
                  <a:pt x="689218" y="165753"/>
                  <a:pt x="683003" y="147281"/>
                  <a:pt x="683038" y="123473"/>
                </a:cubicBezTo>
                <a:cubicBezTo>
                  <a:pt x="682975" y="109606"/>
                  <a:pt x="685219" y="97135"/>
                  <a:pt x="689769" y="86060"/>
                </a:cubicBezTo>
                <a:cubicBezTo>
                  <a:pt x="694320" y="74986"/>
                  <a:pt x="701557" y="66198"/>
                  <a:pt x="711479" y="59696"/>
                </a:cubicBezTo>
                <a:cubicBezTo>
                  <a:pt x="721401" y="53195"/>
                  <a:pt x="734387" y="49870"/>
                  <a:pt x="750437" y="49721"/>
                </a:cubicBezTo>
                <a:close/>
                <a:moveTo>
                  <a:pt x="525285" y="49721"/>
                </a:moveTo>
                <a:cubicBezTo>
                  <a:pt x="551302" y="49859"/>
                  <a:pt x="570534" y="56213"/>
                  <a:pt x="582981" y="68781"/>
                </a:cubicBezTo>
                <a:cubicBezTo>
                  <a:pt x="595429" y="81349"/>
                  <a:pt x="601609" y="99304"/>
                  <a:pt x="601523" y="122645"/>
                </a:cubicBezTo>
                <a:cubicBezTo>
                  <a:pt x="601437" y="147091"/>
                  <a:pt x="595049" y="165874"/>
                  <a:pt x="582360" y="178995"/>
                </a:cubicBezTo>
                <a:cubicBezTo>
                  <a:pt x="569671" y="192115"/>
                  <a:pt x="551198" y="198745"/>
                  <a:pt x="526942" y="198883"/>
                </a:cubicBezTo>
                <a:cubicBezTo>
                  <a:pt x="517597" y="198837"/>
                  <a:pt x="509494" y="197824"/>
                  <a:pt x="502634" y="195844"/>
                </a:cubicBezTo>
                <a:lnTo>
                  <a:pt x="502634" y="248603"/>
                </a:lnTo>
                <a:lnTo>
                  <a:pt x="472250" y="248603"/>
                </a:lnTo>
                <a:lnTo>
                  <a:pt x="472250" y="57456"/>
                </a:lnTo>
                <a:cubicBezTo>
                  <a:pt x="479587" y="55200"/>
                  <a:pt x="487908" y="53358"/>
                  <a:pt x="497213" y="51931"/>
                </a:cubicBezTo>
                <a:cubicBezTo>
                  <a:pt x="506519" y="50504"/>
                  <a:pt x="515876" y="49767"/>
                  <a:pt x="525285" y="49721"/>
                </a:cubicBezTo>
                <a:close/>
                <a:moveTo>
                  <a:pt x="283988" y="49721"/>
                </a:moveTo>
                <a:cubicBezTo>
                  <a:pt x="293788" y="49704"/>
                  <a:pt x="302432" y="50567"/>
                  <a:pt x="309919" y="52311"/>
                </a:cubicBezTo>
                <a:cubicBezTo>
                  <a:pt x="317405" y="54055"/>
                  <a:pt x="323770" y="56782"/>
                  <a:pt x="329013" y="60494"/>
                </a:cubicBezTo>
                <a:cubicBezTo>
                  <a:pt x="336925" y="57024"/>
                  <a:pt x="344924" y="54365"/>
                  <a:pt x="353010" y="52518"/>
                </a:cubicBezTo>
                <a:cubicBezTo>
                  <a:pt x="361095" y="50671"/>
                  <a:pt x="369025" y="49739"/>
                  <a:pt x="376800" y="49721"/>
                </a:cubicBezTo>
                <a:cubicBezTo>
                  <a:pt x="399813" y="49842"/>
                  <a:pt x="416006" y="54503"/>
                  <a:pt x="425381" y="63705"/>
                </a:cubicBezTo>
                <a:cubicBezTo>
                  <a:pt x="434755" y="72907"/>
                  <a:pt x="439278" y="85924"/>
                  <a:pt x="438950" y="102757"/>
                </a:cubicBezTo>
                <a:lnTo>
                  <a:pt x="438950" y="195568"/>
                </a:lnTo>
                <a:lnTo>
                  <a:pt x="408565" y="195568"/>
                </a:lnTo>
                <a:lnTo>
                  <a:pt x="408565" y="107176"/>
                </a:lnTo>
                <a:cubicBezTo>
                  <a:pt x="408715" y="96800"/>
                  <a:pt x="406137" y="88963"/>
                  <a:pt x="400831" y="83662"/>
                </a:cubicBezTo>
                <a:cubicBezTo>
                  <a:pt x="395525" y="78362"/>
                  <a:pt x="386594" y="75704"/>
                  <a:pt x="374037" y="75686"/>
                </a:cubicBezTo>
                <a:cubicBezTo>
                  <a:pt x="369031" y="75698"/>
                  <a:pt x="363990" y="76227"/>
                  <a:pt x="358914" y="77275"/>
                </a:cubicBezTo>
                <a:cubicBezTo>
                  <a:pt x="353838" y="78322"/>
                  <a:pt x="348935" y="79818"/>
                  <a:pt x="344205" y="81763"/>
                </a:cubicBezTo>
                <a:cubicBezTo>
                  <a:pt x="346093" y="87794"/>
                  <a:pt x="347013" y="94792"/>
                  <a:pt x="346967" y="102757"/>
                </a:cubicBezTo>
                <a:lnTo>
                  <a:pt x="346967" y="195568"/>
                </a:lnTo>
                <a:lnTo>
                  <a:pt x="316582" y="195568"/>
                </a:lnTo>
                <a:lnTo>
                  <a:pt x="316582" y="106900"/>
                </a:lnTo>
                <a:cubicBezTo>
                  <a:pt x="316738" y="96657"/>
                  <a:pt x="314079" y="88899"/>
                  <a:pt x="308607" y="83628"/>
                </a:cubicBezTo>
                <a:cubicBezTo>
                  <a:pt x="303134" y="78357"/>
                  <a:pt x="293915" y="75710"/>
                  <a:pt x="280949" y="75686"/>
                </a:cubicBezTo>
                <a:cubicBezTo>
                  <a:pt x="276639" y="75686"/>
                  <a:pt x="272277" y="75894"/>
                  <a:pt x="267863" y="76308"/>
                </a:cubicBezTo>
                <a:cubicBezTo>
                  <a:pt x="263450" y="76722"/>
                  <a:pt x="259157" y="77344"/>
                  <a:pt x="254984" y="78173"/>
                </a:cubicBezTo>
                <a:lnTo>
                  <a:pt x="254984" y="195568"/>
                </a:lnTo>
                <a:lnTo>
                  <a:pt x="224600" y="195568"/>
                </a:lnTo>
                <a:lnTo>
                  <a:pt x="224600" y="57456"/>
                </a:lnTo>
                <a:cubicBezTo>
                  <a:pt x="234360" y="55079"/>
                  <a:pt x="244327" y="53203"/>
                  <a:pt x="254501" y="51828"/>
                </a:cubicBezTo>
                <a:cubicBezTo>
                  <a:pt x="264675" y="50452"/>
                  <a:pt x="274504" y="49750"/>
                  <a:pt x="283988" y="49721"/>
                </a:cubicBezTo>
                <a:close/>
                <a:moveTo>
                  <a:pt x="944528" y="28452"/>
                </a:moveTo>
                <a:cubicBezTo>
                  <a:pt x="941173" y="28435"/>
                  <a:pt x="937593" y="28538"/>
                  <a:pt x="933789" y="28763"/>
                </a:cubicBezTo>
                <a:cubicBezTo>
                  <a:pt x="929986" y="28987"/>
                  <a:pt x="926199" y="29436"/>
                  <a:pt x="922430" y="30109"/>
                </a:cubicBezTo>
                <a:lnTo>
                  <a:pt x="922430" y="101375"/>
                </a:lnTo>
                <a:lnTo>
                  <a:pt x="945633" y="101375"/>
                </a:lnTo>
                <a:cubicBezTo>
                  <a:pt x="960790" y="101312"/>
                  <a:pt x="972047" y="98193"/>
                  <a:pt x="979401" y="92018"/>
                </a:cubicBezTo>
                <a:cubicBezTo>
                  <a:pt x="986756" y="85844"/>
                  <a:pt x="990416" y="76993"/>
                  <a:pt x="990381" y="65466"/>
                </a:cubicBezTo>
                <a:cubicBezTo>
                  <a:pt x="990439" y="52927"/>
                  <a:pt x="986733" y="43616"/>
                  <a:pt x="979263" y="37533"/>
                </a:cubicBezTo>
                <a:cubicBezTo>
                  <a:pt x="971793" y="31450"/>
                  <a:pt x="960215" y="28423"/>
                  <a:pt x="944528" y="28452"/>
                </a:cubicBezTo>
                <a:close/>
                <a:moveTo>
                  <a:pt x="2005917" y="4420"/>
                </a:moveTo>
                <a:lnTo>
                  <a:pt x="2120275" y="4420"/>
                </a:lnTo>
                <a:cubicBezTo>
                  <a:pt x="2119998" y="8558"/>
                  <a:pt x="2119584" y="13127"/>
                  <a:pt x="2119032" y="18128"/>
                </a:cubicBezTo>
                <a:cubicBezTo>
                  <a:pt x="2118479" y="23129"/>
                  <a:pt x="2117789" y="27767"/>
                  <a:pt x="2116960" y="32043"/>
                </a:cubicBezTo>
                <a:lnTo>
                  <a:pt x="2036855" y="32043"/>
                </a:lnTo>
                <a:lnTo>
                  <a:pt x="2036855" y="85631"/>
                </a:lnTo>
                <a:lnTo>
                  <a:pt x="2115026" y="85631"/>
                </a:lnTo>
                <a:cubicBezTo>
                  <a:pt x="2114750" y="89636"/>
                  <a:pt x="2114336" y="94124"/>
                  <a:pt x="2113783" y="99097"/>
                </a:cubicBezTo>
                <a:cubicBezTo>
                  <a:pt x="2113231" y="104069"/>
                  <a:pt x="2112540" y="108695"/>
                  <a:pt x="2111712" y="112977"/>
                </a:cubicBezTo>
                <a:lnTo>
                  <a:pt x="2036855" y="112977"/>
                </a:lnTo>
                <a:lnTo>
                  <a:pt x="2036855" y="195568"/>
                </a:lnTo>
                <a:lnTo>
                  <a:pt x="2005917" y="195568"/>
                </a:lnTo>
                <a:close/>
                <a:moveTo>
                  <a:pt x="1902809" y="2211"/>
                </a:moveTo>
                <a:lnTo>
                  <a:pt x="1902809" y="195568"/>
                </a:lnTo>
                <a:lnTo>
                  <a:pt x="1872425" y="195568"/>
                </a:lnTo>
                <a:lnTo>
                  <a:pt x="1872425" y="6630"/>
                </a:lnTo>
                <a:cubicBezTo>
                  <a:pt x="1876488" y="5479"/>
                  <a:pt x="1881345" y="4466"/>
                  <a:pt x="1886996" y="3592"/>
                </a:cubicBezTo>
                <a:cubicBezTo>
                  <a:pt x="1892647" y="2717"/>
                  <a:pt x="1897918" y="2257"/>
                  <a:pt x="1902809" y="2211"/>
                </a:cubicBezTo>
                <a:close/>
                <a:moveTo>
                  <a:pt x="655034" y="2211"/>
                </a:moveTo>
                <a:lnTo>
                  <a:pt x="655034" y="195568"/>
                </a:lnTo>
                <a:lnTo>
                  <a:pt x="624650" y="195568"/>
                </a:lnTo>
                <a:lnTo>
                  <a:pt x="624650" y="6630"/>
                </a:lnTo>
                <a:cubicBezTo>
                  <a:pt x="628712" y="5479"/>
                  <a:pt x="633569" y="4466"/>
                  <a:pt x="639221" y="3592"/>
                </a:cubicBezTo>
                <a:cubicBezTo>
                  <a:pt x="644872" y="2717"/>
                  <a:pt x="650143" y="2257"/>
                  <a:pt x="655034" y="2211"/>
                </a:cubicBezTo>
                <a:close/>
                <a:moveTo>
                  <a:pt x="943423" y="1382"/>
                </a:moveTo>
                <a:cubicBezTo>
                  <a:pt x="963261" y="1532"/>
                  <a:pt x="978921" y="4393"/>
                  <a:pt x="990401" y="9965"/>
                </a:cubicBezTo>
                <a:cubicBezTo>
                  <a:pt x="1001882" y="15538"/>
                  <a:pt x="1010032" y="22921"/>
                  <a:pt x="1014852" y="32115"/>
                </a:cubicBezTo>
                <a:cubicBezTo>
                  <a:pt x="1019673" y="41308"/>
                  <a:pt x="1022012" y="51413"/>
                  <a:pt x="1021871" y="62428"/>
                </a:cubicBezTo>
                <a:cubicBezTo>
                  <a:pt x="1021715" y="83283"/>
                  <a:pt x="1015051" y="99373"/>
                  <a:pt x="1001879" y="110698"/>
                </a:cubicBezTo>
                <a:cubicBezTo>
                  <a:pt x="988706" y="122023"/>
                  <a:pt x="969958" y="127755"/>
                  <a:pt x="945633" y="127893"/>
                </a:cubicBezTo>
                <a:lnTo>
                  <a:pt x="922430" y="127893"/>
                </a:lnTo>
                <a:lnTo>
                  <a:pt x="922430" y="195292"/>
                </a:lnTo>
                <a:lnTo>
                  <a:pt x="891492" y="195292"/>
                </a:lnTo>
                <a:lnTo>
                  <a:pt x="891492" y="6906"/>
                </a:lnTo>
                <a:cubicBezTo>
                  <a:pt x="898473" y="5347"/>
                  <a:pt x="906610" y="4046"/>
                  <a:pt x="915904" y="3005"/>
                </a:cubicBezTo>
                <a:cubicBezTo>
                  <a:pt x="925198" y="1963"/>
                  <a:pt x="934371" y="1422"/>
                  <a:pt x="943423" y="1382"/>
                </a:cubicBezTo>
                <a:close/>
                <a:moveTo>
                  <a:pt x="2316242" y="1106"/>
                </a:moveTo>
                <a:cubicBezTo>
                  <a:pt x="2321738" y="1215"/>
                  <a:pt x="2326215" y="2999"/>
                  <a:pt x="2329673" y="6458"/>
                </a:cubicBezTo>
                <a:cubicBezTo>
                  <a:pt x="2333132" y="9916"/>
                  <a:pt x="2334916" y="14393"/>
                  <a:pt x="2335025" y="19889"/>
                </a:cubicBezTo>
                <a:cubicBezTo>
                  <a:pt x="2334916" y="25385"/>
                  <a:pt x="2333132" y="29862"/>
                  <a:pt x="2329673" y="33320"/>
                </a:cubicBezTo>
                <a:cubicBezTo>
                  <a:pt x="2326215" y="36779"/>
                  <a:pt x="2321738" y="38563"/>
                  <a:pt x="2316242" y="38672"/>
                </a:cubicBezTo>
                <a:cubicBezTo>
                  <a:pt x="2310614" y="38563"/>
                  <a:pt x="2306056" y="36779"/>
                  <a:pt x="2302569" y="33320"/>
                </a:cubicBezTo>
                <a:cubicBezTo>
                  <a:pt x="2299082" y="29862"/>
                  <a:pt x="2297286" y="25385"/>
                  <a:pt x="2297183" y="19889"/>
                </a:cubicBezTo>
                <a:cubicBezTo>
                  <a:pt x="2297286" y="14393"/>
                  <a:pt x="2299082" y="9916"/>
                  <a:pt x="2302569" y="6458"/>
                </a:cubicBezTo>
                <a:cubicBezTo>
                  <a:pt x="2306056" y="2999"/>
                  <a:pt x="2310614" y="1215"/>
                  <a:pt x="2316242" y="1106"/>
                </a:cubicBezTo>
                <a:close/>
                <a:moveTo>
                  <a:pt x="173117" y="1106"/>
                </a:moveTo>
                <a:cubicBezTo>
                  <a:pt x="178613" y="1215"/>
                  <a:pt x="183090" y="2999"/>
                  <a:pt x="186549" y="6458"/>
                </a:cubicBezTo>
                <a:cubicBezTo>
                  <a:pt x="190007" y="9916"/>
                  <a:pt x="191791" y="14393"/>
                  <a:pt x="191900" y="19889"/>
                </a:cubicBezTo>
                <a:cubicBezTo>
                  <a:pt x="191791" y="25385"/>
                  <a:pt x="190007" y="29862"/>
                  <a:pt x="186549" y="33320"/>
                </a:cubicBezTo>
                <a:cubicBezTo>
                  <a:pt x="183090" y="36779"/>
                  <a:pt x="178613" y="38563"/>
                  <a:pt x="173117" y="38672"/>
                </a:cubicBezTo>
                <a:cubicBezTo>
                  <a:pt x="167489" y="38563"/>
                  <a:pt x="162931" y="36779"/>
                  <a:pt x="159444" y="33320"/>
                </a:cubicBezTo>
                <a:cubicBezTo>
                  <a:pt x="155957" y="29862"/>
                  <a:pt x="154161" y="25385"/>
                  <a:pt x="154058" y="19889"/>
                </a:cubicBezTo>
                <a:cubicBezTo>
                  <a:pt x="154161" y="14393"/>
                  <a:pt x="155957" y="9916"/>
                  <a:pt x="159444" y="6458"/>
                </a:cubicBezTo>
                <a:cubicBezTo>
                  <a:pt x="162931" y="2999"/>
                  <a:pt x="167489" y="1215"/>
                  <a:pt x="173117" y="1106"/>
                </a:cubicBezTo>
                <a:close/>
                <a:moveTo>
                  <a:pt x="68228" y="1"/>
                </a:moveTo>
                <a:cubicBezTo>
                  <a:pt x="77205" y="-11"/>
                  <a:pt x="85906" y="634"/>
                  <a:pt x="94331" y="1934"/>
                </a:cubicBezTo>
                <a:cubicBezTo>
                  <a:pt x="102756" y="3235"/>
                  <a:pt x="110904" y="5261"/>
                  <a:pt x="118777" y="8011"/>
                </a:cubicBezTo>
                <a:cubicBezTo>
                  <a:pt x="118357" y="13496"/>
                  <a:pt x="117678" y="18479"/>
                  <a:pt x="116740" y="22962"/>
                </a:cubicBezTo>
                <a:cubicBezTo>
                  <a:pt x="115802" y="27445"/>
                  <a:pt x="114639" y="31669"/>
                  <a:pt x="113252" y="35634"/>
                </a:cubicBezTo>
                <a:cubicBezTo>
                  <a:pt x="105633" y="32883"/>
                  <a:pt x="97807" y="30857"/>
                  <a:pt x="89773" y="29557"/>
                </a:cubicBezTo>
                <a:cubicBezTo>
                  <a:pt x="81740" y="28256"/>
                  <a:pt x="74466" y="27612"/>
                  <a:pt x="67951" y="27623"/>
                </a:cubicBezTo>
                <a:cubicBezTo>
                  <a:pt x="55976" y="27710"/>
                  <a:pt x="47125" y="29885"/>
                  <a:pt x="41399" y="34149"/>
                </a:cubicBezTo>
                <a:cubicBezTo>
                  <a:pt x="35673" y="38413"/>
                  <a:pt x="32831" y="44249"/>
                  <a:pt x="32871" y="51655"/>
                </a:cubicBezTo>
                <a:cubicBezTo>
                  <a:pt x="32917" y="58710"/>
                  <a:pt x="35518" y="64626"/>
                  <a:pt x="40674" y="69402"/>
                </a:cubicBezTo>
                <a:cubicBezTo>
                  <a:pt x="45831" y="74179"/>
                  <a:pt x="53266" y="78575"/>
                  <a:pt x="62979" y="82592"/>
                </a:cubicBezTo>
                <a:lnTo>
                  <a:pt x="77896" y="88945"/>
                </a:lnTo>
                <a:cubicBezTo>
                  <a:pt x="95315" y="96190"/>
                  <a:pt x="107987" y="104282"/>
                  <a:pt x="115911" y="113219"/>
                </a:cubicBezTo>
                <a:cubicBezTo>
                  <a:pt x="123835" y="122156"/>
                  <a:pt x="127737" y="133216"/>
                  <a:pt x="127616" y="146400"/>
                </a:cubicBezTo>
                <a:cubicBezTo>
                  <a:pt x="127593" y="162530"/>
                  <a:pt x="121631" y="175432"/>
                  <a:pt x="109731" y="185106"/>
                </a:cubicBezTo>
                <a:cubicBezTo>
                  <a:pt x="97830" y="194780"/>
                  <a:pt x="80128" y="199740"/>
                  <a:pt x="56626" y="199988"/>
                </a:cubicBezTo>
                <a:cubicBezTo>
                  <a:pt x="45324" y="199999"/>
                  <a:pt x="34989" y="199148"/>
                  <a:pt x="25620" y="197433"/>
                </a:cubicBezTo>
                <a:cubicBezTo>
                  <a:pt x="16251" y="195718"/>
                  <a:pt x="7711" y="193071"/>
                  <a:pt x="0" y="189491"/>
                </a:cubicBezTo>
                <a:cubicBezTo>
                  <a:pt x="271" y="183926"/>
                  <a:pt x="835" y="178966"/>
                  <a:pt x="1692" y="174610"/>
                </a:cubicBezTo>
                <a:cubicBezTo>
                  <a:pt x="2550" y="170253"/>
                  <a:pt x="3735" y="165914"/>
                  <a:pt x="5248" y="161592"/>
                </a:cubicBezTo>
                <a:cubicBezTo>
                  <a:pt x="13173" y="165183"/>
                  <a:pt x="21632" y="167877"/>
                  <a:pt x="30627" y="169672"/>
                </a:cubicBezTo>
                <a:cubicBezTo>
                  <a:pt x="39621" y="171467"/>
                  <a:pt x="48012" y="172365"/>
                  <a:pt x="55798" y="172365"/>
                </a:cubicBezTo>
                <a:cubicBezTo>
                  <a:pt x="68705" y="172359"/>
                  <a:pt x="78592" y="170299"/>
                  <a:pt x="85457" y="166185"/>
                </a:cubicBezTo>
                <a:cubicBezTo>
                  <a:pt x="92323" y="162070"/>
                  <a:pt x="95787" y="155936"/>
                  <a:pt x="95850" y="147781"/>
                </a:cubicBezTo>
                <a:cubicBezTo>
                  <a:pt x="95954" y="140030"/>
                  <a:pt x="93123" y="133642"/>
                  <a:pt x="87356" y="128618"/>
                </a:cubicBezTo>
                <a:cubicBezTo>
                  <a:pt x="81590" y="123594"/>
                  <a:pt x="72268" y="118381"/>
                  <a:pt x="59388" y="112977"/>
                </a:cubicBezTo>
                <a:lnTo>
                  <a:pt x="45301" y="106900"/>
                </a:lnTo>
                <a:cubicBezTo>
                  <a:pt x="32123" y="101473"/>
                  <a:pt x="21603" y="94510"/>
                  <a:pt x="13742" y="86010"/>
                </a:cubicBezTo>
                <a:cubicBezTo>
                  <a:pt x="5881" y="77511"/>
                  <a:pt x="1853" y="66059"/>
                  <a:pt x="1657" y="51655"/>
                </a:cubicBezTo>
                <a:cubicBezTo>
                  <a:pt x="1634" y="35726"/>
                  <a:pt x="7136" y="23181"/>
                  <a:pt x="18162" y="14019"/>
                </a:cubicBezTo>
                <a:cubicBezTo>
                  <a:pt x="29188" y="4858"/>
                  <a:pt x="45877" y="185"/>
                  <a:pt x="68228"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5" name="Imagen 14">
            <a:extLst>
              <a:ext uri="{FF2B5EF4-FFF2-40B4-BE49-F238E27FC236}">
                <a16:creationId xmlns:a16="http://schemas.microsoft.com/office/drawing/2014/main" id="{E687E100-5162-4718-B7BD-3B5B8BC64E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7202" y="5584867"/>
            <a:ext cx="2659424" cy="473091"/>
          </a:xfrm>
          <a:prstGeom prst="rect">
            <a:avLst/>
          </a:prstGeom>
        </p:spPr>
      </p:pic>
    </p:spTree>
    <p:extLst>
      <p:ext uri="{BB962C8B-B14F-4D97-AF65-F5344CB8AC3E}">
        <p14:creationId xmlns:p14="http://schemas.microsoft.com/office/powerpoint/2010/main" val="288078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28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Page whit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305A9-DE4B-49AF-BCD4-43A65F7EB523}"/>
              </a:ext>
            </a:extLst>
          </p:cNvPr>
          <p:cNvSpPr>
            <a:spLocks noGrp="1"/>
          </p:cNvSpPr>
          <p:nvPr>
            <p:ph type="ctrTitle"/>
          </p:nvPr>
        </p:nvSpPr>
        <p:spPr>
          <a:xfrm>
            <a:off x="721745" y="1096485"/>
            <a:ext cx="4937184" cy="1407004"/>
          </a:xfrm>
          <a:prstGeom prst="rect">
            <a:avLst/>
          </a:prstGeom>
        </p:spPr>
        <p:txBody>
          <a:bodyPr anchor="t">
            <a:normAutofit/>
          </a:bodyPr>
          <a:lstStyle>
            <a:lvl1pPr algn="l">
              <a:lnSpc>
                <a:spcPct val="90000"/>
              </a:lnSpc>
              <a:defRPr sz="4100">
                <a:solidFill>
                  <a:schemeClr val="accent1"/>
                </a:solidFill>
              </a:defRPr>
            </a:lvl1pPr>
          </a:lstStyle>
          <a:p>
            <a:r>
              <a:rPr lang="en-US"/>
              <a:t>Click to edit Master title style</a:t>
            </a:r>
            <a:endParaRPr lang="es-ES"/>
          </a:p>
        </p:txBody>
      </p:sp>
      <p:sp>
        <p:nvSpPr>
          <p:cNvPr id="3" name="Subtítulo 2">
            <a:extLst>
              <a:ext uri="{FF2B5EF4-FFF2-40B4-BE49-F238E27FC236}">
                <a16:creationId xmlns:a16="http://schemas.microsoft.com/office/drawing/2014/main" id="{7AB17398-CAA7-49B6-868C-44D053E7EAC0}"/>
              </a:ext>
            </a:extLst>
          </p:cNvPr>
          <p:cNvSpPr>
            <a:spLocks noGrp="1"/>
          </p:cNvSpPr>
          <p:nvPr>
            <p:ph type="subTitle" idx="1"/>
          </p:nvPr>
        </p:nvSpPr>
        <p:spPr>
          <a:xfrm>
            <a:off x="724620" y="2722142"/>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p:nvPr>
        </p:nvSpPr>
        <p:spPr>
          <a:xfrm>
            <a:off x="709650" y="333651"/>
            <a:ext cx="11177550" cy="419100"/>
          </a:xfrm>
          <a:prstGeom prst="rect">
            <a:avLst/>
          </a:prstGeom>
        </p:spPr>
        <p:txBody>
          <a:bodyPr>
            <a:noAutofit/>
          </a:bodyPr>
          <a:lstStyle>
            <a:lvl1pPr marL="0" indent="0">
              <a:buNone/>
              <a:defRPr sz="1300">
                <a:solidFill>
                  <a:schemeClr val="tx2"/>
                </a:solidFill>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Edit Master text styles</a:t>
            </a:r>
          </a:p>
        </p:txBody>
      </p:sp>
      <p:sp>
        <p:nvSpPr>
          <p:cNvPr id="7" name="Forma libre: forma 6">
            <a:extLst>
              <a:ext uri="{FF2B5EF4-FFF2-40B4-BE49-F238E27FC236}">
                <a16:creationId xmlns:a16="http://schemas.microsoft.com/office/drawing/2014/main" id="{67D1300D-9BA1-4612-9EA5-90328019812E}"/>
              </a:ext>
            </a:extLst>
          </p:cNvPr>
          <p:cNvSpPr/>
          <p:nvPr userDrawn="1"/>
        </p:nvSpPr>
        <p:spPr>
          <a:xfrm>
            <a:off x="0" y="5229922"/>
            <a:ext cx="12196689" cy="1628078"/>
          </a:xfrm>
          <a:custGeom>
            <a:avLst/>
            <a:gdLst>
              <a:gd name="connsiteX0" fmla="*/ 8932985 w 12196689"/>
              <a:gd name="connsiteY0" fmla="*/ 0 h 1628078"/>
              <a:gd name="connsiteX1" fmla="*/ 12196689 w 12196689"/>
              <a:gd name="connsiteY1" fmla="*/ 0 h 1628078"/>
              <a:gd name="connsiteX2" fmla="*/ 12196689 w 12196689"/>
              <a:gd name="connsiteY2" fmla="*/ 1628078 h 1628078"/>
              <a:gd name="connsiteX3" fmla="*/ 0 w 12196689"/>
              <a:gd name="connsiteY3" fmla="*/ 1628078 h 1628078"/>
              <a:gd name="connsiteX4" fmla="*/ 0 w 12196689"/>
              <a:gd name="connsiteY4" fmla="*/ 1213081 h 1628078"/>
              <a:gd name="connsiteX5" fmla="*/ 8932985 w 12196689"/>
              <a:gd name="connsiteY5" fmla="*/ 1213081 h 162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6689" h="1628078">
                <a:moveTo>
                  <a:pt x="8932985" y="0"/>
                </a:moveTo>
                <a:lnTo>
                  <a:pt x="12196689" y="0"/>
                </a:lnTo>
                <a:lnTo>
                  <a:pt x="12196689" y="1628078"/>
                </a:lnTo>
                <a:lnTo>
                  <a:pt x="0" y="1628078"/>
                </a:lnTo>
                <a:lnTo>
                  <a:pt x="0" y="1213081"/>
                </a:lnTo>
                <a:lnTo>
                  <a:pt x="8932985" y="121308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prstClr val="white"/>
              </a:solidFill>
            </a:endParaRPr>
          </a:p>
        </p:txBody>
      </p:sp>
      <p:pic>
        <p:nvPicPr>
          <p:cNvPr id="8" name="Imagen 7">
            <a:extLst>
              <a:ext uri="{FF2B5EF4-FFF2-40B4-BE49-F238E27FC236}">
                <a16:creationId xmlns:a16="http://schemas.microsoft.com/office/drawing/2014/main" id="{97428933-1483-4C5D-922D-751BD70C7CF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576" y="5759680"/>
            <a:ext cx="2795155" cy="497236"/>
          </a:xfrm>
          <a:prstGeom prst="rect">
            <a:avLst/>
          </a:prstGeom>
        </p:spPr>
      </p:pic>
    </p:spTree>
    <p:extLst>
      <p:ext uri="{BB962C8B-B14F-4D97-AF65-F5344CB8AC3E}">
        <p14:creationId xmlns:p14="http://schemas.microsoft.com/office/powerpoint/2010/main" val="218810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Index">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C60B320C-F93D-45A7-B5CC-5C18ED1F85FB}"/>
              </a:ext>
            </a:extLst>
          </p:cNvPr>
          <p:cNvSpPr>
            <a:spLocks noGrp="1"/>
          </p:cNvSpPr>
          <p:nvPr>
            <p:ph type="sldNum" sz="quarter" idx="12"/>
          </p:nvPr>
        </p:nvSpPr>
        <p:spPr>
          <a:xfrm>
            <a:off x="8730845" y="6209600"/>
            <a:ext cx="2743200" cy="365125"/>
          </a:xfrm>
          <a:prstGeom prst="rect">
            <a:avLst/>
          </a:prstGeom>
        </p:spPr>
        <p:txBody>
          <a:bodyPr/>
          <a:lstStyle>
            <a:lvl1pPr>
              <a:defRPr sz="1300">
                <a:solidFill>
                  <a:schemeClr val="accent1"/>
                </a:solidFill>
              </a:defRPr>
            </a:lvl1pPr>
          </a:lstStyle>
          <a:p>
            <a:fld id="{BC0D97B6-E32F-4D7D-B839-7C3B51F2640F}" type="slidenum">
              <a:rPr lang="es-ES" smtClean="0">
                <a:solidFill>
                  <a:srgbClr val="EB0000"/>
                </a:solidFill>
              </a:rPr>
              <a:pPr/>
              <a:t>‹Nº›</a:t>
            </a:fld>
            <a:endParaRPr lang="es-ES">
              <a:solidFill>
                <a:srgbClr val="EB0000"/>
              </a:solidFill>
            </a:endParaRPr>
          </a:p>
        </p:txBody>
      </p:sp>
      <p:sp>
        <p:nvSpPr>
          <p:cNvPr id="10" name="CuadroTexto 9">
            <a:extLst>
              <a:ext uri="{FF2B5EF4-FFF2-40B4-BE49-F238E27FC236}">
                <a16:creationId xmlns:a16="http://schemas.microsoft.com/office/drawing/2014/main" id="{B3950534-FF56-4FD6-A098-D625BC54F0FA}"/>
              </a:ext>
            </a:extLst>
          </p:cNvPr>
          <p:cNvSpPr txBox="1"/>
          <p:nvPr userDrawn="1"/>
        </p:nvSpPr>
        <p:spPr>
          <a:xfrm>
            <a:off x="722533" y="312269"/>
            <a:ext cx="1849821" cy="292388"/>
          </a:xfrm>
          <a:prstGeom prst="rect">
            <a:avLst/>
          </a:prstGeom>
          <a:noFill/>
        </p:spPr>
        <p:txBody>
          <a:bodyPr wrap="square" rtlCol="0">
            <a:spAutoFit/>
          </a:bodyPr>
          <a:lstStyle/>
          <a:p>
            <a:r>
              <a:rPr lang="es-ES" sz="1300" err="1">
                <a:solidFill>
                  <a:srgbClr val="EB0000"/>
                </a:solidFill>
              </a:rPr>
              <a:t>Index</a:t>
            </a:r>
            <a:endParaRPr lang="es-ES" sz="1300">
              <a:solidFill>
                <a:srgbClr val="EB0000"/>
              </a:solidFill>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832641" y="1100239"/>
            <a:ext cx="10635843" cy="4906665"/>
          </a:xfrm>
          <a:prstGeom prst="rect">
            <a:avLst/>
          </a:prstGeom>
        </p:spPr>
        <p:txBody>
          <a:bodyPr>
            <a:normAutofit/>
          </a:bodyPr>
          <a:lstStyle>
            <a:lvl1pPr marL="432000" indent="-396000">
              <a:buClr>
                <a:schemeClr val="accent1"/>
              </a:buClr>
              <a:buSzPct val="45000"/>
              <a:buFont typeface="+mj-lt"/>
              <a:buAutoNum type="arabicPeriod"/>
              <a:defRPr lang="es-ES" sz="4000" b="1" kern="1200" dirty="0" smtClean="0">
                <a:solidFill>
                  <a:srgbClr val="3C3C3B"/>
                </a:solidFill>
                <a:latin typeface="+mn-lt"/>
                <a:ea typeface="+mn-ea"/>
                <a:cs typeface="+mn-cs"/>
              </a:defRPr>
            </a:lvl1pPr>
            <a:lvl2pPr marL="457200" indent="0">
              <a:buNone/>
              <a:defRPr/>
            </a:lvl2pPr>
          </a:lstStyle>
          <a:p>
            <a:pPr lvl="0"/>
            <a:r>
              <a:rPr lang="en-US"/>
              <a:t>Edit Master text styles</a:t>
            </a:r>
          </a:p>
        </p:txBody>
      </p:sp>
      <p:pic>
        <p:nvPicPr>
          <p:cNvPr id="7" name="Imagen 6">
            <a:extLst>
              <a:ext uri="{FF2B5EF4-FFF2-40B4-BE49-F238E27FC236}">
                <a16:creationId xmlns:a16="http://schemas.microsoft.com/office/drawing/2014/main" id="{F5D082FD-A28B-429D-A673-FAE055A87C7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241296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Divider White">
    <p:spTree>
      <p:nvGrpSpPr>
        <p:cNvPr id="1" name=""/>
        <p:cNvGrpSpPr/>
        <p:nvPr/>
      </p:nvGrpSpPr>
      <p:grpSpPr>
        <a:xfrm>
          <a:off x="0" y="0"/>
          <a:ext cx="0" cy="0"/>
          <a:chOff x="0" y="0"/>
          <a:chExt cx="0" cy="0"/>
        </a:xfrm>
      </p:grpSpPr>
      <p:sp>
        <p:nvSpPr>
          <p:cNvPr id="7" name="Forma libre: forma 6">
            <a:extLst>
              <a:ext uri="{FF2B5EF4-FFF2-40B4-BE49-F238E27FC236}">
                <a16:creationId xmlns:a16="http://schemas.microsoft.com/office/drawing/2014/main" id="{49C540BB-A189-4361-ABD8-4DA84C6612C3}"/>
              </a:ext>
            </a:extLst>
          </p:cNvPr>
          <p:cNvSpPr/>
          <p:nvPr userDrawn="1"/>
        </p:nvSpPr>
        <p:spPr>
          <a:xfrm>
            <a:off x="8925340" y="0"/>
            <a:ext cx="3266660" cy="6858000"/>
          </a:xfrm>
          <a:custGeom>
            <a:avLst/>
            <a:gdLst>
              <a:gd name="connsiteX0" fmla="*/ 1630018 w 3266660"/>
              <a:gd name="connsiteY0" fmla="*/ 0 h 6858000"/>
              <a:gd name="connsiteX1" fmla="*/ 3266660 w 3266660"/>
              <a:gd name="connsiteY1" fmla="*/ 0 h 6858000"/>
              <a:gd name="connsiteX2" fmla="*/ 3266660 w 3266660"/>
              <a:gd name="connsiteY2" fmla="*/ 6858000 h 6858000"/>
              <a:gd name="connsiteX3" fmla="*/ 0 w 3266660"/>
              <a:gd name="connsiteY3" fmla="*/ 6858000 h 6858000"/>
              <a:gd name="connsiteX4" fmla="*/ 0 w 3266660"/>
              <a:gd name="connsiteY4" fmla="*/ 2822713 h 6858000"/>
              <a:gd name="connsiteX5" fmla="*/ 1630018 w 3266660"/>
              <a:gd name="connsiteY5" fmla="*/ 2822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6660" h="6858000">
                <a:moveTo>
                  <a:pt x="1630018" y="0"/>
                </a:moveTo>
                <a:lnTo>
                  <a:pt x="3266660" y="0"/>
                </a:lnTo>
                <a:lnTo>
                  <a:pt x="3266660" y="6858000"/>
                </a:lnTo>
                <a:lnTo>
                  <a:pt x="0" y="6858000"/>
                </a:lnTo>
                <a:lnTo>
                  <a:pt x="0" y="2822713"/>
                </a:lnTo>
                <a:lnTo>
                  <a:pt x="1630018" y="282271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solidFill>
                <a:prstClr val="white"/>
              </a:solidFill>
            </a:endParaRPr>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722519" y="626373"/>
            <a:ext cx="4386194" cy="2852737"/>
          </a:xfrm>
          <a:prstGeom prst="rect">
            <a:avLst/>
          </a:prstGeom>
        </p:spPr>
        <p:txBody>
          <a:bodyPr anchor="t">
            <a:normAutofit/>
          </a:bodyPr>
          <a:lstStyle>
            <a:lvl1pPr>
              <a:lnSpc>
                <a:spcPct val="100000"/>
              </a:lnSpc>
              <a:defRPr sz="4000">
                <a:solidFill>
                  <a:schemeClr val="accent1"/>
                </a:solidFill>
              </a:defRPr>
            </a:lvl1pPr>
          </a:lstStyle>
          <a:p>
            <a:r>
              <a:rPr lang="en-US"/>
              <a:t>Click to edit Master title </a:t>
            </a:r>
            <a:br>
              <a:rPr lang="en-US"/>
            </a:br>
            <a:r>
              <a:rPr lang="en-US"/>
              <a:t>style</a:t>
            </a:r>
            <a:endParaRPr lang="es-ES"/>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945217" y="3270526"/>
            <a:ext cx="2958754" cy="2364961"/>
          </a:xfrm>
          <a:prstGeom prst="rect">
            <a:avLst/>
          </a:prstGeom>
        </p:spPr>
        <p:txBody>
          <a:bodyPr>
            <a:noAutofit/>
          </a:bodyPr>
          <a:lstStyle>
            <a:lvl1pPr marL="0" indent="0" algn="r">
              <a:buFontTx/>
              <a:buNone/>
              <a:defRPr sz="16600">
                <a:solidFill>
                  <a:schemeClr val="bg1"/>
                </a:solidFill>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Tree>
    <p:extLst>
      <p:ext uri="{BB962C8B-B14F-4D97-AF65-F5344CB8AC3E}">
        <p14:creationId xmlns:p14="http://schemas.microsoft.com/office/powerpoint/2010/main" val="324773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Header &amp; Content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22243" y="1087457"/>
            <a:ext cx="5297557" cy="1606047"/>
          </a:xfrm>
          <a:prstGeom prst="rect">
            <a:avLst/>
          </a:prstGeom>
        </p:spPr>
        <p:txBody>
          <a:bodyPr anchor="t">
            <a:normAutofit/>
          </a:bodyPr>
          <a:lstStyle>
            <a:lvl1pPr>
              <a:defRPr sz="3600">
                <a:solidFill>
                  <a:schemeClr val="accent1"/>
                </a:solidFill>
              </a:defRPr>
            </a:lvl1pPr>
          </a:lstStyle>
          <a:p>
            <a:r>
              <a:rPr lang="en-US"/>
              <a:t>Click to edit Master title style</a:t>
            </a:r>
            <a:endParaRPr lang="es-ES"/>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sz="1300">
                <a:solidFill>
                  <a:schemeClr val="accent1"/>
                </a:solidFill>
              </a:defRPr>
            </a:lvl1pPr>
          </a:lstStyle>
          <a:p>
            <a:fld id="{BC0D97B6-E32F-4D7D-B839-7C3B51F2640F}" type="slidenum">
              <a:rPr lang="es-ES" smtClean="0">
                <a:solidFill>
                  <a:srgbClr val="EB0000"/>
                </a:solidFill>
              </a:rPr>
              <a:pPr/>
              <a:t>‹Nº›</a:t>
            </a:fld>
            <a:endParaRPr lang="es-ES">
              <a:solidFill>
                <a:srgbClr val="EB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p:nvPr>
        </p:nvSpPr>
        <p:spPr>
          <a:xfrm>
            <a:off x="711025" y="3093562"/>
            <a:ext cx="5308776" cy="3083401"/>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p:nvPr>
        </p:nvSpPr>
        <p:spPr>
          <a:xfrm>
            <a:off x="6399971" y="1087458"/>
            <a:ext cx="5081004" cy="5089506"/>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pic>
        <p:nvPicPr>
          <p:cNvPr id="8" name="Imagen 7">
            <a:extLst>
              <a:ext uri="{FF2B5EF4-FFF2-40B4-BE49-F238E27FC236}">
                <a16:creationId xmlns:a16="http://schemas.microsoft.com/office/drawing/2014/main" id="{745415F2-E539-4B4D-9CD1-605E678D32E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232067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Header &amp; Content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22243" y="1087457"/>
            <a:ext cx="10758733" cy="1823011"/>
          </a:xfrm>
          <a:prstGeom prst="rect">
            <a:avLst/>
          </a:prstGeom>
        </p:spPr>
        <p:txBody>
          <a:bodyPr anchor="t">
            <a:noAutofit/>
          </a:bodyPr>
          <a:lstStyle>
            <a:lvl1pPr>
              <a:defRPr sz="3600">
                <a:solidFill>
                  <a:schemeClr val="accent1"/>
                </a:solidFill>
              </a:defRPr>
            </a:lvl1pPr>
          </a:lstStyle>
          <a:p>
            <a:r>
              <a:rPr lang="en-US"/>
              <a:t>Click to edit Master title style</a:t>
            </a:r>
            <a:endParaRPr lang="es-ES"/>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sz="1300">
                <a:solidFill>
                  <a:schemeClr val="accent1"/>
                </a:solidFill>
              </a:defRPr>
            </a:lvl1pPr>
          </a:lstStyle>
          <a:p>
            <a:fld id="{BC0D97B6-E32F-4D7D-B839-7C3B51F2640F}" type="slidenum">
              <a:rPr lang="es-ES" smtClean="0">
                <a:solidFill>
                  <a:srgbClr val="EB0000"/>
                </a:solidFill>
              </a:rPr>
              <a:pPr/>
              <a:t>‹Nº›</a:t>
            </a:fld>
            <a:endParaRPr lang="es-ES">
              <a:solidFill>
                <a:srgbClr val="EB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711024" y="3093562"/>
            <a:ext cx="10758733" cy="3083401"/>
          </a:xfrm>
          <a:prstGeom prst="rect">
            <a:avLst/>
          </a:prstGeom>
        </p:spPr>
        <p:txBody>
          <a:bodyPr numCol="2" spcCol="72000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err="1"/>
              <a:t>Edit</a:t>
            </a:r>
            <a:r>
              <a:rPr lang="es-ES"/>
              <a:t> Master </a:t>
            </a:r>
            <a:r>
              <a:rPr lang="es-ES" err="1"/>
              <a:t>text</a:t>
            </a:r>
            <a:r>
              <a:rPr lang="es-ES"/>
              <a:t> </a:t>
            </a:r>
            <a:r>
              <a:rPr lang="es-ES" err="1"/>
              <a:t>styles</a:t>
            </a:r>
            <a:endParaRPr lang="es-ES"/>
          </a:p>
        </p:txBody>
      </p:sp>
      <p:pic>
        <p:nvPicPr>
          <p:cNvPr id="7" name="Imagen 6">
            <a:extLst>
              <a:ext uri="{FF2B5EF4-FFF2-40B4-BE49-F238E27FC236}">
                <a16:creationId xmlns:a16="http://schemas.microsoft.com/office/drawing/2014/main" id="{B9ADBF68-3CF1-472B-98C5-1DB7D7F15C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280677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Call Out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31970" y="1109759"/>
            <a:ext cx="3801119" cy="5050689"/>
          </a:xfrm>
          <a:prstGeom prst="rect">
            <a:avLst/>
          </a:prstGeom>
        </p:spPr>
        <p:txBody>
          <a:bodyPr anchor="t">
            <a:noAutofit/>
          </a:bodyPr>
          <a:lstStyle>
            <a:lvl1pPr>
              <a:defRPr sz="2500" b="1">
                <a:solidFill>
                  <a:schemeClr val="accent3"/>
                </a:solidFill>
              </a:defRPr>
            </a:lvl1pPr>
          </a:lstStyle>
          <a:p>
            <a:r>
              <a:rPr lang="en-US"/>
              <a:t>Click to edit Master title style</a:t>
            </a:r>
            <a:endParaRPr lang="es-ES"/>
          </a:p>
        </p:txBody>
      </p:sp>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sz="1300">
                <a:solidFill>
                  <a:schemeClr val="accent1"/>
                </a:solidFill>
              </a:defRPr>
            </a:lvl1pPr>
          </a:lstStyle>
          <a:p>
            <a:fld id="{BC0D97B6-E32F-4D7D-B839-7C3B51F2640F}" type="slidenum">
              <a:rPr lang="es-ES" smtClean="0">
                <a:solidFill>
                  <a:srgbClr val="EB0000"/>
                </a:solidFill>
              </a:rPr>
              <a:pPr/>
              <a:t>‹Nº›</a:t>
            </a:fld>
            <a:endParaRPr lang="es-ES">
              <a:solidFill>
                <a:srgbClr val="EB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12" name="Marcador de texto 16">
            <a:extLst>
              <a:ext uri="{FF2B5EF4-FFF2-40B4-BE49-F238E27FC236}">
                <a16:creationId xmlns:a16="http://schemas.microsoft.com/office/drawing/2014/main" id="{87DF9564-216B-4533-A626-FE222DEB917D}"/>
              </a:ext>
            </a:extLst>
          </p:cNvPr>
          <p:cNvSpPr>
            <a:spLocks noGrp="1"/>
          </p:cNvSpPr>
          <p:nvPr>
            <p:ph type="body" sz="quarter" idx="15"/>
          </p:nvPr>
        </p:nvSpPr>
        <p:spPr>
          <a:xfrm>
            <a:off x="4772722" y="1126274"/>
            <a:ext cx="6697035" cy="5050690"/>
          </a:xfrm>
          <a:prstGeom prst="rect">
            <a:avLst/>
          </a:prstGeom>
        </p:spPr>
        <p:txBody>
          <a:bodyPr numCol="1" spcCol="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pic>
        <p:nvPicPr>
          <p:cNvPr id="7" name="Imagen 6">
            <a:extLst>
              <a:ext uri="{FF2B5EF4-FFF2-40B4-BE49-F238E27FC236}">
                <a16:creationId xmlns:a16="http://schemas.microsoft.com/office/drawing/2014/main" id="{E8F38D8C-CD78-4DF0-9787-EA382EBD3FE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32714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ontent &amp; Chart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12E1D636-3017-4CF4-BA5F-3300C668441C}"/>
              </a:ext>
            </a:extLst>
          </p:cNvPr>
          <p:cNvSpPr>
            <a:spLocks noGrp="1"/>
          </p:cNvSpPr>
          <p:nvPr>
            <p:ph type="sldNum" sz="quarter" idx="12"/>
          </p:nvPr>
        </p:nvSpPr>
        <p:spPr>
          <a:xfrm>
            <a:off x="8730845" y="6209600"/>
            <a:ext cx="2743200" cy="365125"/>
          </a:xfrm>
          <a:prstGeom prst="rect">
            <a:avLst/>
          </a:prstGeom>
        </p:spPr>
        <p:txBody>
          <a:bodyPr/>
          <a:lstStyle>
            <a:lvl1pPr>
              <a:defRPr sz="1300">
                <a:solidFill>
                  <a:schemeClr val="accent1"/>
                </a:solidFill>
              </a:defRPr>
            </a:lvl1pPr>
          </a:lstStyle>
          <a:p>
            <a:fld id="{BC0D97B6-E32F-4D7D-B839-7C3B51F2640F}" type="slidenum">
              <a:rPr lang="es-ES" smtClean="0">
                <a:solidFill>
                  <a:srgbClr val="EB0000"/>
                </a:solidFill>
              </a:rPr>
              <a:pPr/>
              <a:t>‹Nº›</a:t>
            </a:fld>
            <a:endParaRPr lang="es-ES">
              <a:solidFill>
                <a:srgbClr val="EB0000"/>
              </a:solidFill>
            </a:endParaRPr>
          </a:p>
        </p:txBody>
      </p:sp>
      <p:sp>
        <p:nvSpPr>
          <p:cNvPr id="15" name="Marcador de texto 14">
            <a:extLst>
              <a:ext uri="{FF2B5EF4-FFF2-40B4-BE49-F238E27FC236}">
                <a16:creationId xmlns:a16="http://schemas.microsoft.com/office/drawing/2014/main" id="{05897091-A449-4E0A-B444-7171DF90239A}"/>
              </a:ext>
            </a:extLst>
          </p:cNvPr>
          <p:cNvSpPr>
            <a:spLocks noGrp="1"/>
          </p:cNvSpPr>
          <p:nvPr>
            <p:ph type="body" sz="quarter" idx="14"/>
          </p:nvPr>
        </p:nvSpPr>
        <p:spPr>
          <a:xfrm>
            <a:off x="711024" y="337100"/>
            <a:ext cx="10758734" cy="304800"/>
          </a:xfrm>
          <a:prstGeom prst="rect">
            <a:avLst/>
          </a:prstGeo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9" name="Título 1">
            <a:extLst>
              <a:ext uri="{FF2B5EF4-FFF2-40B4-BE49-F238E27FC236}">
                <a16:creationId xmlns:a16="http://schemas.microsoft.com/office/drawing/2014/main" id="{3AABE934-895B-422A-B16D-773558A762E3}"/>
              </a:ext>
            </a:extLst>
          </p:cNvPr>
          <p:cNvSpPr>
            <a:spLocks noGrp="1"/>
          </p:cNvSpPr>
          <p:nvPr>
            <p:ph type="title"/>
          </p:nvPr>
        </p:nvSpPr>
        <p:spPr>
          <a:xfrm>
            <a:off x="722243" y="1087458"/>
            <a:ext cx="3911401" cy="1183132"/>
          </a:xfrm>
          <a:prstGeom prst="rect">
            <a:avLst/>
          </a:prstGeom>
        </p:spPr>
        <p:txBody>
          <a:bodyPr anchor="t">
            <a:normAutofit/>
          </a:bodyPr>
          <a:lstStyle>
            <a:lvl1pPr>
              <a:defRPr sz="3600">
                <a:solidFill>
                  <a:schemeClr val="accent1"/>
                </a:solidFill>
              </a:defRPr>
            </a:lvl1pPr>
          </a:lstStyle>
          <a:p>
            <a:r>
              <a:rPr lang="en-US"/>
              <a:t>Click to edit Master title style</a:t>
            </a:r>
            <a:endParaRPr lang="es-ES"/>
          </a:p>
        </p:txBody>
      </p:sp>
      <p:sp>
        <p:nvSpPr>
          <p:cNvPr id="13" name="Marcador de texto 16">
            <a:extLst>
              <a:ext uri="{FF2B5EF4-FFF2-40B4-BE49-F238E27FC236}">
                <a16:creationId xmlns:a16="http://schemas.microsoft.com/office/drawing/2014/main" id="{3C0F691A-2EF3-4A5F-A7E8-E01ADBCA2384}"/>
              </a:ext>
            </a:extLst>
          </p:cNvPr>
          <p:cNvSpPr>
            <a:spLocks noGrp="1"/>
          </p:cNvSpPr>
          <p:nvPr>
            <p:ph type="body" sz="quarter" idx="16"/>
          </p:nvPr>
        </p:nvSpPr>
        <p:spPr>
          <a:xfrm>
            <a:off x="711025" y="2517170"/>
            <a:ext cx="3911401" cy="3659794"/>
          </a:xfrm>
          <a:prstGeom prst="rect">
            <a:avLst/>
          </a:prstGeo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6" name="Marcador de gráfico 5">
            <a:extLst>
              <a:ext uri="{FF2B5EF4-FFF2-40B4-BE49-F238E27FC236}">
                <a16:creationId xmlns:a16="http://schemas.microsoft.com/office/drawing/2014/main" id="{2444BFBF-CC97-48FB-BE66-A28460A7384B}"/>
              </a:ext>
            </a:extLst>
          </p:cNvPr>
          <p:cNvSpPr>
            <a:spLocks noGrp="1"/>
          </p:cNvSpPr>
          <p:nvPr>
            <p:ph type="chart" sz="quarter" idx="17" hasCustomPrompt="1"/>
          </p:nvPr>
        </p:nvSpPr>
        <p:spPr>
          <a:xfrm>
            <a:off x="4797425" y="1087438"/>
            <a:ext cx="6683550" cy="5122862"/>
          </a:xfrm>
          <a:prstGeom prst="rect">
            <a:avLst/>
          </a:prstGeom>
        </p:spPr>
        <p:txBody>
          <a:bodyPr>
            <a:normAutofit/>
          </a:bodyPr>
          <a:lstStyle>
            <a:lvl1pPr marL="0" indent="0" algn="ctr">
              <a:buNone/>
              <a:defRPr sz="1600"/>
            </a:lvl1pPr>
          </a:lstStyle>
          <a:p>
            <a:r>
              <a:rPr lang="es-ES" err="1"/>
              <a:t>Insert</a:t>
            </a:r>
            <a:r>
              <a:rPr lang="es-ES"/>
              <a:t> </a:t>
            </a:r>
            <a:r>
              <a:rPr lang="es-ES" err="1"/>
              <a:t>graphic</a:t>
            </a:r>
            <a:r>
              <a:rPr lang="es-ES"/>
              <a:t> </a:t>
            </a:r>
            <a:r>
              <a:rPr lang="es-ES" err="1"/>
              <a:t>here</a:t>
            </a:r>
            <a:endParaRPr lang="es-ES"/>
          </a:p>
        </p:txBody>
      </p:sp>
      <p:pic>
        <p:nvPicPr>
          <p:cNvPr id="8" name="Imagen 7">
            <a:extLst>
              <a:ext uri="{FF2B5EF4-FFF2-40B4-BE49-F238E27FC236}">
                <a16:creationId xmlns:a16="http://schemas.microsoft.com/office/drawing/2014/main" id="{342A154A-2526-4941-9DCB-20A1B7FF78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03" y="6260400"/>
            <a:ext cx="2114116" cy="376085"/>
          </a:xfrm>
          <a:prstGeom prst="rect">
            <a:avLst/>
          </a:prstGeom>
        </p:spPr>
      </p:pic>
    </p:spTree>
    <p:extLst>
      <p:ext uri="{BB962C8B-B14F-4D97-AF65-F5344CB8AC3E}">
        <p14:creationId xmlns:p14="http://schemas.microsoft.com/office/powerpoint/2010/main" val="184580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4.xml"/><Relationship Id="rId21" Type="http://schemas.openxmlformats.org/officeDocument/2006/relationships/slideLayout" Target="../slideLayouts/slideLayout49.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63" Type="http://schemas.openxmlformats.org/officeDocument/2006/relationships/slideLayout" Target="../slideLayouts/slideLayout91.xml"/><Relationship Id="rId68" Type="http://schemas.openxmlformats.org/officeDocument/2006/relationships/slideLayout" Target="../slideLayouts/slideLayout96.xml"/><Relationship Id="rId16" Type="http://schemas.openxmlformats.org/officeDocument/2006/relationships/slideLayout" Target="../slideLayouts/slideLayout4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3" Type="http://schemas.openxmlformats.org/officeDocument/2006/relationships/slideLayout" Target="../slideLayouts/slideLayout81.xml"/><Relationship Id="rId58" Type="http://schemas.openxmlformats.org/officeDocument/2006/relationships/slideLayout" Target="../slideLayouts/slideLayout86.xml"/><Relationship Id="rId66" Type="http://schemas.openxmlformats.org/officeDocument/2006/relationships/slideLayout" Target="../slideLayouts/slideLayout94.xml"/><Relationship Id="rId74" Type="http://schemas.openxmlformats.org/officeDocument/2006/relationships/slideLayout" Target="../slideLayouts/slideLayout102.xml"/><Relationship Id="rId79" Type="http://schemas.openxmlformats.org/officeDocument/2006/relationships/image" Target="../media/image9.png"/><Relationship Id="rId5" Type="http://schemas.openxmlformats.org/officeDocument/2006/relationships/slideLayout" Target="../slideLayouts/slideLayout33.xml"/><Relationship Id="rId61" Type="http://schemas.openxmlformats.org/officeDocument/2006/relationships/slideLayout" Target="../slideLayouts/slideLayout89.xml"/><Relationship Id="rId19" Type="http://schemas.openxmlformats.org/officeDocument/2006/relationships/slideLayout" Target="../slideLayouts/slideLayout4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56" Type="http://schemas.openxmlformats.org/officeDocument/2006/relationships/slideLayout" Target="../slideLayouts/slideLayout84.xml"/><Relationship Id="rId64" Type="http://schemas.openxmlformats.org/officeDocument/2006/relationships/slideLayout" Target="../slideLayouts/slideLayout92.xml"/><Relationship Id="rId69" Type="http://schemas.openxmlformats.org/officeDocument/2006/relationships/slideLayout" Target="../slideLayouts/slideLayout97.xml"/><Relationship Id="rId77" Type="http://schemas.openxmlformats.org/officeDocument/2006/relationships/oleObject" Target="../embeddings/oleObject26.bin"/><Relationship Id="rId8" Type="http://schemas.openxmlformats.org/officeDocument/2006/relationships/slideLayout" Target="../slideLayouts/slideLayout36.xml"/><Relationship Id="rId51" Type="http://schemas.openxmlformats.org/officeDocument/2006/relationships/slideLayout" Target="../slideLayouts/slideLayout79.xml"/><Relationship Id="rId72" Type="http://schemas.openxmlformats.org/officeDocument/2006/relationships/slideLayout" Target="../slideLayouts/slideLayout100.xml"/><Relationship Id="rId80" Type="http://schemas.openxmlformats.org/officeDocument/2006/relationships/image" Target="../media/image10.svg"/><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59" Type="http://schemas.openxmlformats.org/officeDocument/2006/relationships/slideLayout" Target="../slideLayouts/slideLayout87.xml"/><Relationship Id="rId67" Type="http://schemas.openxmlformats.org/officeDocument/2006/relationships/slideLayout" Target="../slideLayouts/slideLayout95.xml"/><Relationship Id="rId20" Type="http://schemas.openxmlformats.org/officeDocument/2006/relationships/slideLayout" Target="../slideLayouts/slideLayout48.xml"/><Relationship Id="rId41" Type="http://schemas.openxmlformats.org/officeDocument/2006/relationships/slideLayout" Target="../slideLayouts/slideLayout69.xml"/><Relationship Id="rId54" Type="http://schemas.openxmlformats.org/officeDocument/2006/relationships/slideLayout" Target="../slideLayouts/slideLayout82.xml"/><Relationship Id="rId62" Type="http://schemas.openxmlformats.org/officeDocument/2006/relationships/slideLayout" Target="../slideLayouts/slideLayout90.xml"/><Relationship Id="rId70" Type="http://schemas.openxmlformats.org/officeDocument/2006/relationships/slideLayout" Target="../slideLayouts/slideLayout98.xml"/><Relationship Id="rId75"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slideLayout" Target="../slideLayouts/slideLayout77.xml"/><Relationship Id="rId57" Type="http://schemas.openxmlformats.org/officeDocument/2006/relationships/slideLayout" Target="../slideLayouts/slideLayout85.xml"/><Relationship Id="rId10" Type="http://schemas.openxmlformats.org/officeDocument/2006/relationships/slideLayout" Target="../slideLayouts/slideLayout38.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52" Type="http://schemas.openxmlformats.org/officeDocument/2006/relationships/slideLayout" Target="../slideLayouts/slideLayout80.xml"/><Relationship Id="rId60" Type="http://schemas.openxmlformats.org/officeDocument/2006/relationships/slideLayout" Target="../slideLayouts/slideLayout88.xml"/><Relationship Id="rId65" Type="http://schemas.openxmlformats.org/officeDocument/2006/relationships/slideLayout" Target="../slideLayouts/slideLayout93.xml"/><Relationship Id="rId73" Type="http://schemas.openxmlformats.org/officeDocument/2006/relationships/slideLayout" Target="../slideLayouts/slideLayout101.xml"/><Relationship Id="rId78" Type="http://schemas.openxmlformats.org/officeDocument/2006/relationships/image" Target="../media/image8.emf"/><Relationship Id="rId4" Type="http://schemas.openxmlformats.org/officeDocument/2006/relationships/slideLayout" Target="../slideLayouts/slideLayout32.xml"/><Relationship Id="rId9" Type="http://schemas.openxmlformats.org/officeDocument/2006/relationships/slideLayout" Target="../slideLayouts/slideLayout37.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9" Type="http://schemas.openxmlformats.org/officeDocument/2006/relationships/slideLayout" Target="../slideLayouts/slideLayout67.xml"/><Relationship Id="rId34" Type="http://schemas.openxmlformats.org/officeDocument/2006/relationships/slideLayout" Target="../slideLayouts/slideLayout62.xml"/><Relationship Id="rId50" Type="http://schemas.openxmlformats.org/officeDocument/2006/relationships/slideLayout" Target="../slideLayouts/slideLayout78.xml"/><Relationship Id="rId55" Type="http://schemas.openxmlformats.org/officeDocument/2006/relationships/slideLayout" Target="../slideLayouts/slideLayout83.xml"/><Relationship Id="rId76" Type="http://schemas.openxmlformats.org/officeDocument/2006/relationships/tags" Target="../tags/tag27.xml"/><Relationship Id="rId7" Type="http://schemas.openxmlformats.org/officeDocument/2006/relationships/slideLayout" Target="../slideLayouts/slideLayout35.xml"/><Relationship Id="rId71" Type="http://schemas.openxmlformats.org/officeDocument/2006/relationships/slideLayout" Target="../slideLayouts/slideLayout99.xml"/><Relationship Id="rId2" Type="http://schemas.openxmlformats.org/officeDocument/2006/relationships/slideLayout" Target="../slideLayouts/slideLayout30.xml"/><Relationship Id="rId29"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8.xml"/><Relationship Id="rId21" Type="http://schemas.openxmlformats.org/officeDocument/2006/relationships/slideLayout" Target="../slideLayouts/slideLayout123.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63" Type="http://schemas.openxmlformats.org/officeDocument/2006/relationships/slideLayout" Target="../slideLayouts/slideLayout165.xml"/><Relationship Id="rId68" Type="http://schemas.openxmlformats.org/officeDocument/2006/relationships/slideLayout" Target="../slideLayouts/slideLayout170.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3" Type="http://schemas.openxmlformats.org/officeDocument/2006/relationships/slideLayout" Target="../slideLayouts/slideLayout155.xml"/><Relationship Id="rId58" Type="http://schemas.openxmlformats.org/officeDocument/2006/relationships/slideLayout" Target="../slideLayouts/slideLayout160.xml"/><Relationship Id="rId66" Type="http://schemas.openxmlformats.org/officeDocument/2006/relationships/slideLayout" Target="../slideLayouts/slideLayout168.xml"/><Relationship Id="rId5" Type="http://schemas.openxmlformats.org/officeDocument/2006/relationships/slideLayout" Target="../slideLayouts/slideLayout107.xml"/><Relationship Id="rId61" Type="http://schemas.openxmlformats.org/officeDocument/2006/relationships/slideLayout" Target="../slideLayouts/slideLayout163.xml"/><Relationship Id="rId19" Type="http://schemas.openxmlformats.org/officeDocument/2006/relationships/slideLayout" Target="../slideLayouts/slideLayout12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56" Type="http://schemas.openxmlformats.org/officeDocument/2006/relationships/slideLayout" Target="../slideLayouts/slideLayout158.xml"/><Relationship Id="rId64" Type="http://schemas.openxmlformats.org/officeDocument/2006/relationships/slideLayout" Target="../slideLayouts/slideLayout166.xml"/><Relationship Id="rId69" Type="http://schemas.openxmlformats.org/officeDocument/2006/relationships/slideLayout" Target="../slideLayouts/slideLayout171.xml"/><Relationship Id="rId8" Type="http://schemas.openxmlformats.org/officeDocument/2006/relationships/slideLayout" Target="../slideLayouts/slideLayout110.xml"/><Relationship Id="rId51" Type="http://schemas.openxmlformats.org/officeDocument/2006/relationships/slideLayout" Target="../slideLayouts/slideLayout153.xml"/><Relationship Id="rId72" Type="http://schemas.openxmlformats.org/officeDocument/2006/relationships/oleObject" Target="../embeddings/oleObject49.bin"/><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59" Type="http://schemas.openxmlformats.org/officeDocument/2006/relationships/slideLayout" Target="../slideLayouts/slideLayout161.xml"/><Relationship Id="rId67" Type="http://schemas.openxmlformats.org/officeDocument/2006/relationships/slideLayout" Target="../slideLayouts/slideLayout169.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54" Type="http://schemas.openxmlformats.org/officeDocument/2006/relationships/slideLayout" Target="../slideLayouts/slideLayout156.xml"/><Relationship Id="rId62" Type="http://schemas.openxmlformats.org/officeDocument/2006/relationships/slideLayout" Target="../slideLayouts/slideLayout164.xml"/><Relationship Id="rId70" Type="http://schemas.openxmlformats.org/officeDocument/2006/relationships/theme" Target="../theme/theme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57" Type="http://schemas.openxmlformats.org/officeDocument/2006/relationships/slideLayout" Target="../slideLayouts/slideLayout159.xml"/><Relationship Id="rId10" Type="http://schemas.openxmlformats.org/officeDocument/2006/relationships/slideLayout" Target="../slideLayouts/slideLayout112.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slideLayout" Target="../slideLayouts/slideLayout154.xml"/><Relationship Id="rId60" Type="http://schemas.openxmlformats.org/officeDocument/2006/relationships/slideLayout" Target="../slideLayouts/slideLayout162.xml"/><Relationship Id="rId65" Type="http://schemas.openxmlformats.org/officeDocument/2006/relationships/slideLayout" Target="../slideLayouts/slideLayout167.xml"/><Relationship Id="rId73" Type="http://schemas.openxmlformats.org/officeDocument/2006/relationships/image" Target="../media/image24.emf"/><Relationship Id="rId4" Type="http://schemas.openxmlformats.org/officeDocument/2006/relationships/slideLayout" Target="../slideLayouts/slideLayout106.xml"/><Relationship Id="rId9" Type="http://schemas.openxmlformats.org/officeDocument/2006/relationships/slideLayout" Target="../slideLayouts/slideLayout111.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9" Type="http://schemas.openxmlformats.org/officeDocument/2006/relationships/slideLayout" Target="../slideLayouts/slideLayout141.xml"/><Relationship Id="rId34" Type="http://schemas.openxmlformats.org/officeDocument/2006/relationships/slideLayout" Target="../slideLayouts/slideLayout136.xml"/><Relationship Id="rId50" Type="http://schemas.openxmlformats.org/officeDocument/2006/relationships/slideLayout" Target="../slideLayouts/slideLayout152.xml"/><Relationship Id="rId55" Type="http://schemas.openxmlformats.org/officeDocument/2006/relationships/slideLayout" Target="../slideLayouts/slideLayout157.xml"/><Relationship Id="rId7" Type="http://schemas.openxmlformats.org/officeDocument/2006/relationships/slideLayout" Target="../slideLayouts/slideLayout109.xml"/><Relationship Id="rId71" Type="http://schemas.openxmlformats.org/officeDocument/2006/relationships/tags" Target="../tags/tag5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image" Target="../media/image1.emf"/><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oleObject" Target="../embeddings/oleObject119.bin"/><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tags" Target="../tags/tag178.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theme" Target="../theme/theme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8"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A323AA8-FB87-402B-B866-84E245AFDB53}"/>
              </a:ext>
            </a:extLst>
          </p:cNvPr>
          <p:cNvGraphicFramePr>
            <a:graphicFrameLocks noChangeAspect="1"/>
          </p:cNvGraphicFramePr>
          <p:nvPr>
            <p:custDataLst>
              <p:tags r:id="rId30"/>
            </p:custDataLst>
            <p:extLst>
              <p:ext uri="{D42A27DB-BD31-4B8C-83A1-F6EECF244321}">
                <p14:modId xmlns:p14="http://schemas.microsoft.com/office/powerpoint/2010/main" val="4043372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308" imgH="308" progId="TCLayout.ActiveDocument.1">
                  <p:embed/>
                </p:oleObj>
              </mc:Choice>
              <mc:Fallback>
                <p:oleObj name="think-cell Slide" r:id="rId31" imgW="308" imgH="308" progId="TCLayout.ActiveDocument.1">
                  <p:embed/>
                  <p:pic>
                    <p:nvPicPr>
                      <p:cNvPr id="10" name="Object 9" hidden="1">
                        <a:extLst>
                          <a:ext uri="{FF2B5EF4-FFF2-40B4-BE49-F238E27FC236}">
                            <a16:creationId xmlns:a16="http://schemas.microsoft.com/office/drawing/2014/main" id="{9A323AA8-FB87-402B-B866-84E245AFDB53}"/>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a:xfrm>
            <a:off x="457200" y="384048"/>
            <a:ext cx="11277599" cy="758952"/>
          </a:xfrm>
          <a:prstGeom prst="rect">
            <a:avLst/>
          </a:prstGeom>
        </p:spPr>
        <p:txBody>
          <a:bodyPr vert="horz" lIns="0" tIns="0" rIns="0" bIns="0" rtlCol="0" anchorCtr="0">
            <a:noAutofit/>
          </a:bodyPr>
          <a:lstStyle/>
          <a:p>
            <a:r>
              <a:rPr lang="en-GB"/>
              <a:t>Click to edit Master title style</a:t>
            </a:r>
          </a:p>
        </p:txBody>
      </p:sp>
      <p:sp>
        <p:nvSpPr>
          <p:cNvPr id="3" name="BodyText"/>
          <p:cNvSpPr>
            <a:spLocks noGrp="1"/>
          </p:cNvSpPr>
          <p:nvPr>
            <p:ph type="body" idx="1"/>
          </p:nvPr>
        </p:nvSpPr>
        <p:spPr>
          <a:xfrm>
            <a:off x="457200" y="1399032"/>
            <a:ext cx="11277600" cy="500176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hidden="1"/>
          <p:cNvSpPr>
            <a:spLocks noGrp="1"/>
          </p:cNvSpPr>
          <p:nvPr>
            <p:ph type="dt" sz="half" idx="2"/>
          </p:nvPr>
        </p:nvSpPr>
        <p:spPr>
          <a:xfrm>
            <a:off x="580573" y="6864350"/>
            <a:ext cx="399143" cy="98425"/>
          </a:xfrm>
          <a:prstGeom prst="rect">
            <a:avLst/>
          </a:prstGeom>
        </p:spPr>
        <p:txBody>
          <a:bodyPr vert="horz" lIns="0" tIns="0" rIns="0" bIns="0" rtlCol="0" anchor="ctr"/>
          <a:lstStyle>
            <a:lvl1pPr algn="l">
              <a:defRPr sz="300">
                <a:solidFill>
                  <a:schemeClr val="tx1"/>
                </a:solidFill>
              </a:defRPr>
            </a:lvl1pPr>
          </a:lstStyle>
          <a:p>
            <a:fld id="{7ECE2914-4E17-487A-A4E5-C87617449E51}" type="datetimeFigureOut">
              <a:rPr lang="en-GB" smtClean="0"/>
              <a:pPr/>
              <a:t>05/02/2025</a:t>
            </a:fld>
            <a:endParaRPr lang="en-GB"/>
          </a:p>
        </p:txBody>
      </p:sp>
      <p:sp>
        <p:nvSpPr>
          <p:cNvPr id="5" name="Footer Placeholder" hidden="1"/>
          <p:cNvSpPr>
            <a:spLocks noGrp="1"/>
          </p:cNvSpPr>
          <p:nvPr>
            <p:ph type="ftr" sz="quarter" idx="3"/>
          </p:nvPr>
        </p:nvSpPr>
        <p:spPr>
          <a:xfrm>
            <a:off x="979714" y="6864350"/>
            <a:ext cx="677333" cy="98425"/>
          </a:xfrm>
          <a:prstGeom prst="rect">
            <a:avLst/>
          </a:prstGeom>
        </p:spPr>
        <p:txBody>
          <a:bodyPr vert="horz" lIns="0" tIns="0" rIns="0" bIns="0" rtlCol="0" anchor="ctr"/>
          <a:lstStyle>
            <a:lvl1pPr algn="ctr">
              <a:defRPr sz="300">
                <a:solidFill>
                  <a:schemeClr val="tx1"/>
                </a:solidFill>
              </a:defRPr>
            </a:lvl1pPr>
          </a:lstStyle>
          <a:p>
            <a:endParaRPr lang="en-GB"/>
          </a:p>
        </p:txBody>
      </p:sp>
      <p:sp>
        <p:nvSpPr>
          <p:cNvPr id="6" name="Slide Number Placeholder" hidden="1"/>
          <p:cNvSpPr>
            <a:spLocks noGrp="1"/>
          </p:cNvSpPr>
          <p:nvPr>
            <p:ph type="sldNum" sz="quarter" idx="4"/>
          </p:nvPr>
        </p:nvSpPr>
        <p:spPr>
          <a:xfrm>
            <a:off x="1657048" y="6864350"/>
            <a:ext cx="193524" cy="98425"/>
          </a:xfrm>
          <a:prstGeom prst="rect">
            <a:avLst/>
          </a:prstGeom>
        </p:spPr>
        <p:txBody>
          <a:bodyPr vert="horz" lIns="0" tIns="0" rIns="0" bIns="0" rtlCol="0" anchor="ctr"/>
          <a:lstStyle>
            <a:lvl1pPr algn="r">
              <a:defRPr sz="300">
                <a:solidFill>
                  <a:schemeClr val="tx1"/>
                </a:solidFill>
              </a:defRPr>
            </a:lvl1pPr>
          </a:lstStyle>
          <a:p>
            <a:fld id="{8F63CC74-D785-4C96-8C6E-EB177D1B9A1D}" type="slidenum">
              <a:rPr lang="en-GB" smtClean="0"/>
              <a:pPr/>
              <a:t>‹Nº›</a:t>
            </a:fld>
            <a:endParaRPr lang="en-GB"/>
          </a:p>
        </p:txBody>
      </p:sp>
      <p:sp>
        <p:nvSpPr>
          <p:cNvPr id="7" name="SlideNumber"/>
          <p:cNvSpPr txBox="1"/>
          <p:nvPr/>
        </p:nvSpPr>
        <p:spPr>
          <a:xfrm>
            <a:off x="11584118" y="6534855"/>
            <a:ext cx="150682" cy="153888"/>
          </a:xfrm>
          <a:prstGeom prst="rect">
            <a:avLst/>
          </a:prstGeom>
          <a:noFill/>
        </p:spPr>
        <p:txBody>
          <a:bodyPr wrap="none" lIns="0" tIns="0" rIns="0" bIns="0" rtlCol="0" anchor="ctr">
            <a:spAutoFit/>
          </a:bodyPr>
          <a:lstStyle/>
          <a:p>
            <a:pPr marL="0" marR="0" indent="0" algn="r" defTabSz="914370" rtl="0" eaLnBrk="1" fontAlgn="auto" latinLnBrk="0" hangingPunct="1">
              <a:lnSpc>
                <a:spcPct val="100000"/>
              </a:lnSpc>
              <a:spcBef>
                <a:spcPts val="0"/>
              </a:spcBef>
              <a:spcAft>
                <a:spcPts val="0"/>
              </a:spcAft>
              <a:buClrTx/>
              <a:buSzTx/>
              <a:buFontTx/>
              <a:buNone/>
              <a:tabLst/>
              <a:defRPr/>
            </a:pPr>
            <a:fld id="{8F63CC74-D785-4C96-8C6E-EB177D1B9A1D}" type="slidenum">
              <a:rPr lang="en-GB" sz="1000" smtClean="0">
                <a:solidFill>
                  <a:schemeClr val="tx1"/>
                </a:solidFill>
              </a:rPr>
              <a:pPr marL="0" marR="0" indent="0" algn="r" defTabSz="914370" rtl="0" eaLnBrk="1" fontAlgn="auto" latinLnBrk="0" hangingPunct="1">
                <a:lnSpc>
                  <a:spcPct val="100000"/>
                </a:lnSpc>
                <a:spcBef>
                  <a:spcPts val="0"/>
                </a:spcBef>
                <a:spcAft>
                  <a:spcPts val="0"/>
                </a:spcAft>
                <a:buClrTx/>
                <a:buSzTx/>
                <a:buFontTx/>
                <a:buNone/>
                <a:tabLst/>
                <a:defRPr/>
              </a:pPr>
              <a:t>‹Nº›</a:t>
            </a:fld>
            <a:endParaRPr lang="en-GB" sz="1000">
              <a:solidFill>
                <a:schemeClr val="tx1"/>
              </a:solidFill>
            </a:endParaRPr>
          </a:p>
        </p:txBody>
      </p:sp>
      <p:sp>
        <p:nvSpPr>
          <p:cNvPr id="12" name="Freeform 5">
            <a:extLst>
              <a:ext uri="{FF2B5EF4-FFF2-40B4-BE49-F238E27FC236}">
                <a16:creationId xmlns:a16="http://schemas.microsoft.com/office/drawing/2014/main" id="{A00D49D3-F8F2-474E-A823-3135D71A2C81}"/>
              </a:ext>
            </a:extLst>
          </p:cNvPr>
          <p:cNvSpPr>
            <a:spLocks noEditPoints="1"/>
          </p:cNvSpPr>
          <p:nvPr userDrawn="1"/>
        </p:nvSpPr>
        <p:spPr bwMode="auto">
          <a:xfrm>
            <a:off x="473826" y="6508443"/>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6422707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xStyles>
    <p:titleStyle>
      <a:lvl1pPr marL="0" indent="0" algn="l" defTabSz="607451" rtl="0" eaLnBrk="1" latinLnBrk="0" hangingPunct="1">
        <a:lnSpc>
          <a:spcPct val="100000"/>
        </a:lnSpc>
        <a:spcBef>
          <a:spcPts val="0"/>
        </a:spcBef>
        <a:buClr>
          <a:srgbClr val="0073AE"/>
        </a:buClr>
        <a:buFont typeface="+mn-lt"/>
        <a:buNone/>
        <a:defRPr lang="en-GB" altLang="en-US" sz="2400" b="0" i="0" kern="1200" cap="none" baseline="0" dirty="0">
          <a:solidFill>
            <a:schemeClr val="accent1"/>
          </a:solidFill>
          <a:latin typeface="+mj-lt"/>
          <a:ea typeface="+mn-lt" panose="02000000000000000000" pitchFamily="2" charset="0"/>
          <a:cs typeface="+mj-cs"/>
        </a:defRPr>
      </a:lvl1pPr>
    </p:titleStyle>
    <p:bodyStyle>
      <a:lvl1pPr marL="179994" indent="-179994" algn="l" defTabSz="914370" rtl="0" eaLnBrk="1" latinLnBrk="0" hangingPunct="1">
        <a:spcBef>
          <a:spcPts val="600"/>
        </a:spcBef>
        <a:buFont typeface="+mn-lt" panose="020B0604020202020204" pitchFamily="34" charset="0"/>
        <a:buChar char="•"/>
        <a:defRPr lang="en-US" sz="1400" kern="0" dirty="0" smtClean="0">
          <a:solidFill>
            <a:schemeClr val="tx1"/>
          </a:solidFill>
          <a:latin typeface="+mn-lt"/>
          <a:ea typeface="+mn-ea"/>
          <a:cs typeface="+mn-cs"/>
        </a:defRPr>
      </a:lvl1pPr>
      <a:lvl2pPr marL="359988" indent="-179994" algn="l" defTabSz="914370" rtl="0" eaLnBrk="1" latinLnBrk="0" hangingPunct="1">
        <a:spcBef>
          <a:spcPts val="300"/>
        </a:spcBef>
        <a:buFont typeface="+mn-lt" panose="020B0604020202020204" pitchFamily="34" charset="0"/>
        <a:buChar char="–"/>
        <a:defRPr lang="en-US" sz="1400" kern="0" dirty="0" smtClean="0">
          <a:solidFill>
            <a:schemeClr val="tx1"/>
          </a:solidFill>
          <a:latin typeface="+mn-lt"/>
          <a:ea typeface="+mn-ea"/>
          <a:cs typeface="+mn-cs"/>
        </a:defRPr>
      </a:lvl2pPr>
      <a:lvl3pPr marL="539982" indent="-179994" algn="l" defTabSz="914370" rtl="0" eaLnBrk="1" latinLnBrk="0" hangingPunct="1">
        <a:spcBef>
          <a:spcPts val="300"/>
        </a:spcBef>
        <a:buFont typeface="+mn-lt" panose="020B0604020202020204" pitchFamily="34" charset="0"/>
        <a:buChar char="-"/>
        <a:defRPr lang="en-US" sz="1400" kern="0" dirty="0" smtClean="0">
          <a:solidFill>
            <a:schemeClr val="tx1"/>
          </a:solidFill>
          <a:latin typeface="+mn-lt"/>
          <a:ea typeface="+mn-ea"/>
          <a:cs typeface="+mn-cs"/>
        </a:defRPr>
      </a:lvl3pPr>
      <a:lvl4pPr marL="719977" indent="-179994" algn="l" defTabSz="914370" rtl="0" eaLnBrk="1" latinLnBrk="0" hangingPunct="1">
        <a:spcBef>
          <a:spcPts val="300"/>
        </a:spcBef>
        <a:buFont typeface="+mn-lt" panose="020B0604020202020204" pitchFamily="34" charset="0"/>
        <a:buChar char="-"/>
        <a:defRPr lang="en-US" sz="1400" kern="0" dirty="0" smtClean="0">
          <a:solidFill>
            <a:schemeClr val="tx1"/>
          </a:solidFill>
          <a:latin typeface="+mn-lt"/>
          <a:ea typeface="+mn-ea"/>
          <a:cs typeface="+mn-cs"/>
        </a:defRPr>
      </a:lvl4pPr>
      <a:lvl5pPr marL="899971" indent="-179994" algn="l" defTabSz="914370" rtl="0" eaLnBrk="1" latinLnBrk="0" hangingPunct="1">
        <a:spcBef>
          <a:spcPts val="300"/>
        </a:spcBef>
        <a:buFont typeface="+mn-lt" panose="020B0604020202020204" pitchFamily="34" charset="0"/>
        <a:buChar char="-"/>
        <a:defRPr lang="en-GB" sz="1400" kern="0" dirty="0">
          <a:solidFill>
            <a:schemeClr val="tx1"/>
          </a:solidFill>
          <a:latin typeface="+mn-lt"/>
          <a:ea typeface="+mn-ea"/>
          <a:cs typeface="+mn-cs"/>
        </a:defRPr>
      </a:lvl5pPr>
      <a:lvl6pPr marL="1079965" indent="-179994" algn="l" defTabSz="914370" rtl="0" eaLnBrk="1" latinLnBrk="0" hangingPunct="1">
        <a:spcBef>
          <a:spcPts val="300"/>
        </a:spcBef>
        <a:buFont typeface="+mn-lt"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mn-lt"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mn-lt"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mn-lt" panose="020B0604020202020204" pitchFamily="34" charset="0"/>
        <a:buChar char="-"/>
        <a:defRPr sz="1400" kern="0">
          <a:solidFill>
            <a:schemeClr val="tx1"/>
          </a:solidFill>
          <a:latin typeface="+mn-lt"/>
          <a:ea typeface="+mn-ea"/>
          <a:cs typeface="+mn-cs"/>
        </a:defRPr>
      </a:lvl9pPr>
    </p:bodyStyle>
    <p:otherStyle>
      <a:defPPr/>
      <a:lvl1pPr marL="0" algn="l" defTabSz="914370" rtl="0" eaLnBrk="1" latinLnBrk="0" hangingPunct="1">
        <a:defRPr sz="1200" kern="0">
          <a:solidFill>
            <a:schemeClr val="tx1"/>
          </a:solidFill>
          <a:latin typeface="+mn-lt"/>
          <a:ea typeface="+mn-ea"/>
          <a:cs typeface="+mn-cs"/>
        </a:defRPr>
      </a:lvl1pPr>
      <a:lvl2pPr marL="179994" algn="l" defTabSz="914370" rtl="0" eaLnBrk="1" latinLnBrk="0" hangingPunct="1">
        <a:defRPr sz="1200" kern="0">
          <a:solidFill>
            <a:schemeClr val="tx1"/>
          </a:solidFill>
          <a:latin typeface="+mn-lt"/>
          <a:ea typeface="+mn-ea"/>
          <a:cs typeface="+mn-cs"/>
        </a:defRPr>
      </a:lvl2pPr>
      <a:lvl3pPr marL="359988" algn="l" defTabSz="914370" rtl="0" eaLnBrk="1" latinLnBrk="0" hangingPunct="1">
        <a:defRPr sz="1200" kern="0">
          <a:solidFill>
            <a:schemeClr val="tx1"/>
          </a:solidFill>
          <a:latin typeface="+mn-lt"/>
          <a:ea typeface="+mn-ea"/>
          <a:cs typeface="+mn-cs"/>
        </a:defRPr>
      </a:lvl3pPr>
      <a:lvl4pPr marL="539982" algn="l" defTabSz="914370" rtl="0" eaLnBrk="1" latinLnBrk="0" hangingPunct="1">
        <a:defRPr sz="1200" kern="0">
          <a:solidFill>
            <a:schemeClr val="tx1"/>
          </a:solidFill>
          <a:latin typeface="+mn-lt"/>
          <a:ea typeface="+mn-ea"/>
          <a:cs typeface="+mn-cs"/>
        </a:defRPr>
      </a:lvl4pPr>
      <a:lvl5pPr marL="719977" algn="l" defTabSz="914370" rtl="0" eaLnBrk="1" latinLnBrk="0" hangingPunct="1">
        <a:defRPr sz="1200" kern="0">
          <a:solidFill>
            <a:schemeClr val="tx1"/>
          </a:solidFill>
          <a:latin typeface="+mn-lt"/>
          <a:ea typeface="+mn-ea"/>
          <a:cs typeface="+mn-cs"/>
        </a:defRPr>
      </a:lvl5pPr>
      <a:lvl6pPr marL="899971" algn="l" defTabSz="914370" rtl="0" eaLnBrk="1" latinLnBrk="0" hangingPunct="1">
        <a:defRPr sz="1200" kern="0">
          <a:solidFill>
            <a:schemeClr val="tx1"/>
          </a:solidFill>
          <a:latin typeface="+mn-lt"/>
          <a:ea typeface="+mn-ea"/>
          <a:cs typeface="+mn-cs"/>
        </a:defRPr>
      </a:lvl6pPr>
      <a:lvl7pPr marL="1079965" algn="l" defTabSz="914370" rtl="0" eaLnBrk="1" latinLnBrk="0" hangingPunct="1">
        <a:defRPr sz="1200" kern="0">
          <a:solidFill>
            <a:schemeClr val="tx1"/>
          </a:solidFill>
          <a:latin typeface="+mn-lt"/>
          <a:ea typeface="+mn-ea"/>
          <a:cs typeface="+mn-cs"/>
        </a:defRPr>
      </a:lvl7pPr>
      <a:lvl8pPr marL="1259959" algn="l" defTabSz="914370" rtl="0" eaLnBrk="1" latinLnBrk="0" hangingPunct="1">
        <a:defRPr sz="1200" kern="0">
          <a:solidFill>
            <a:schemeClr val="tx1"/>
          </a:solidFill>
          <a:latin typeface="+mn-lt"/>
          <a:ea typeface="+mn-ea"/>
          <a:cs typeface="+mn-cs"/>
        </a:defRPr>
      </a:lvl8pPr>
      <a:lvl9pPr marL="1439953" algn="l" defTabSz="914370" rtl="0" eaLnBrk="1" latinLnBrk="0" hangingPunct="1">
        <a:defRPr sz="1200" kern="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3" pos="288">
          <p15:clr>
            <a:srgbClr val="F26B43"/>
          </p15:clr>
        </p15:guide>
        <p15:guide id="4" pos="7392">
          <p15:clr>
            <a:srgbClr val="F26B43"/>
          </p15:clr>
        </p15:guide>
        <p15:guide id="6" orient="horz" pos="40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6"/>
            </p:custDataLst>
            <p:extLst>
              <p:ext uri="{D42A27DB-BD31-4B8C-83A1-F6EECF244321}">
                <p14:modId xmlns:p14="http://schemas.microsoft.com/office/powerpoint/2010/main" val="943706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7" imgW="347" imgH="348" progId="TCLayout.ActiveDocument.1">
                  <p:embed/>
                </p:oleObj>
              </mc:Choice>
              <mc:Fallback>
                <p:oleObj name="think-cell Slide" r:id="rId77" imgW="347" imgH="348" progId="TCLayout.ActiveDocument.1">
                  <p:embed/>
                  <p:pic>
                    <p:nvPicPr>
                      <p:cNvPr id="2" name="Object 1" hidden="1"/>
                      <p:cNvPicPr/>
                      <p:nvPr/>
                    </p:nvPicPr>
                    <p:blipFill>
                      <a:blip r:embed="rId78"/>
                      <a:stretch>
                        <a:fillRect/>
                      </a:stretch>
                    </p:blipFill>
                    <p:spPr>
                      <a:xfrm>
                        <a:off x="1588" y="1588"/>
                        <a:ext cx="1588" cy="1588"/>
                      </a:xfrm>
                      <a:prstGeom prst="rect">
                        <a:avLst/>
                      </a:prstGeom>
                    </p:spPr>
                  </p:pic>
                </p:oleObj>
              </mc:Fallback>
            </mc:AlternateContent>
          </a:graphicData>
        </a:graphic>
      </p:graphicFrame>
      <p:sp>
        <p:nvSpPr>
          <p:cNvPr id="4" name="CuadroTexto 13"/>
          <p:cNvSpPr txBox="1"/>
          <p:nvPr userDrawn="1"/>
        </p:nvSpPr>
        <p:spPr>
          <a:xfrm>
            <a:off x="11228932" y="6488180"/>
            <a:ext cx="790575" cy="157014"/>
          </a:xfrm>
          <a:prstGeom prst="rect">
            <a:avLst/>
          </a:prstGeom>
          <a:noFill/>
        </p:spPr>
        <p:txBody>
          <a:bodyPr wrap="square" lIns="0" tIns="0" rIns="0" bIns="0" rtlCol="0" anchor="ctr" anchorCtr="0">
            <a:spAutoFit/>
          </a:bodyPr>
          <a:lstStyle>
            <a:defPPr>
              <a:defRPr lang="es-ES"/>
            </a:defPPr>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pPr fontAlgn="base">
              <a:spcBef>
                <a:spcPct val="0"/>
              </a:spcBef>
              <a:spcAft>
                <a:spcPct val="0"/>
              </a:spcAft>
            </a:pPr>
            <a:r>
              <a:rPr lang="en-US" sz="1000">
                <a:solidFill>
                  <a:srgbClr val="EB0000"/>
                </a:solidFill>
                <a:latin typeface="Santander Headline"/>
              </a:rPr>
              <a:t>|  </a:t>
            </a:r>
            <a:fld id="{EBD81913-A362-4B48-9542-01C73626270F}" type="slidenum">
              <a:rPr lang="en-US" sz="1000" smtClean="0">
                <a:solidFill>
                  <a:srgbClr val="EB0000"/>
                </a:solidFill>
                <a:latin typeface="Santander Headline"/>
              </a:rPr>
              <a:pPr fontAlgn="base">
                <a:spcBef>
                  <a:spcPct val="0"/>
                </a:spcBef>
                <a:spcAft>
                  <a:spcPct val="0"/>
                </a:spcAft>
              </a:pPr>
              <a:t>‹Nº›</a:t>
            </a:fld>
            <a:endParaRPr lang="en-US" sz="1000">
              <a:solidFill>
                <a:srgbClr val="EB0000"/>
              </a:solidFill>
              <a:latin typeface="Santander Headline"/>
            </a:endParaRPr>
          </a:p>
        </p:txBody>
      </p:sp>
      <p:pic>
        <p:nvPicPr>
          <p:cNvPr id="5" name="Gráfico 10">
            <a:extLst>
              <a:ext uri="{FF2B5EF4-FFF2-40B4-BE49-F238E27FC236}">
                <a16:creationId xmlns:a16="http://schemas.microsoft.com/office/drawing/2014/main" id="{1FE7499B-1226-4371-B3E5-6DE0E967E635}"/>
              </a:ext>
            </a:extLst>
          </p:cNvPr>
          <p:cNvPicPr>
            <a:picLocks noChangeAspect="1"/>
          </p:cNvPicPr>
          <p:nvPr userDrawn="1"/>
        </p:nvPicPr>
        <p:blipFill>
          <a:blip r:embed="rId79">
            <a:extLst>
              <a:ext uri="{96DAC541-7B7A-43D3-8B79-37D633B846F1}">
                <asvg:svgBlip xmlns:asvg="http://schemas.microsoft.com/office/drawing/2016/SVG/main" r:embed="rId80"/>
              </a:ext>
            </a:extLst>
          </a:blip>
          <a:stretch>
            <a:fillRect/>
          </a:stretch>
        </p:blipFill>
        <p:spPr>
          <a:xfrm>
            <a:off x="397213" y="6442807"/>
            <a:ext cx="1172108" cy="205543"/>
          </a:xfrm>
          <a:prstGeom prst="rect">
            <a:avLst/>
          </a:prstGeom>
        </p:spPr>
      </p:pic>
    </p:spTree>
    <p:extLst>
      <p:ext uri="{BB962C8B-B14F-4D97-AF65-F5344CB8AC3E}">
        <p14:creationId xmlns:p14="http://schemas.microsoft.com/office/powerpoint/2010/main" val="223811508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0" r:id="rId49"/>
    <p:sldLayoutId id="2147483771" r:id="rId50"/>
    <p:sldLayoutId id="2147483772" r:id="rId51"/>
    <p:sldLayoutId id="2147483773" r:id="rId52"/>
    <p:sldLayoutId id="2147483774" r:id="rId53"/>
    <p:sldLayoutId id="2147483775" r:id="rId54"/>
    <p:sldLayoutId id="2147483776" r:id="rId55"/>
    <p:sldLayoutId id="2147483777" r:id="rId56"/>
    <p:sldLayoutId id="2147483778" r:id="rId57"/>
    <p:sldLayoutId id="2147483779" r:id="rId58"/>
    <p:sldLayoutId id="2147483780" r:id="rId59"/>
    <p:sldLayoutId id="2147483781" r:id="rId60"/>
    <p:sldLayoutId id="2147483782" r:id="rId61"/>
    <p:sldLayoutId id="2147483783" r:id="rId62"/>
    <p:sldLayoutId id="2147483784" r:id="rId63"/>
    <p:sldLayoutId id="2147483785" r:id="rId64"/>
    <p:sldLayoutId id="2147483786" r:id="rId65"/>
    <p:sldLayoutId id="2147483787" r:id="rId66"/>
    <p:sldLayoutId id="2147483788" r:id="rId67"/>
    <p:sldLayoutId id="2147483789" r:id="rId68"/>
    <p:sldLayoutId id="2147483790" r:id="rId69"/>
    <p:sldLayoutId id="2147483791" r:id="rId70"/>
    <p:sldLayoutId id="2147483792" r:id="rId71"/>
    <p:sldLayoutId id="2147483793" r:id="rId72"/>
    <p:sldLayoutId id="2147483794" r:id="rId73"/>
    <p:sldLayoutId id="2147483795" r:id="rId74"/>
  </p:sldLayoutIdLst>
  <p:hf hdr="0" ftr="0" dt="0"/>
  <p:txStyles>
    <p:titleStyle>
      <a:lvl1pPr algn="l" defTabSz="91439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9" indent="-228599" algn="l" defTabSz="91439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8" indent="-228599" algn="l" defTabSz="91439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5" indent="-228599" algn="l" defTabSz="91439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4"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92"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90"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8"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6"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85" indent="-228599" algn="l" defTabSz="91439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396" rtl="0" eaLnBrk="1" latinLnBrk="0" hangingPunct="1">
        <a:defRPr sz="1800" kern="1200">
          <a:solidFill>
            <a:schemeClr val="tx1"/>
          </a:solidFill>
          <a:latin typeface="+mn-lt"/>
          <a:ea typeface="+mn-ea"/>
          <a:cs typeface="+mn-cs"/>
        </a:defRPr>
      </a:lvl1pPr>
      <a:lvl2pPr marL="457198" algn="l" defTabSz="914396" rtl="0" eaLnBrk="1" latinLnBrk="0" hangingPunct="1">
        <a:defRPr sz="1800" kern="1200">
          <a:solidFill>
            <a:schemeClr val="tx1"/>
          </a:solidFill>
          <a:latin typeface="+mn-lt"/>
          <a:ea typeface="+mn-ea"/>
          <a:cs typeface="+mn-cs"/>
        </a:defRPr>
      </a:lvl2pPr>
      <a:lvl3pPr marL="914396" algn="l" defTabSz="914396" rtl="0" eaLnBrk="1" latinLnBrk="0" hangingPunct="1">
        <a:defRPr sz="1800" kern="1200">
          <a:solidFill>
            <a:schemeClr val="tx1"/>
          </a:solidFill>
          <a:latin typeface="+mn-lt"/>
          <a:ea typeface="+mn-ea"/>
          <a:cs typeface="+mn-cs"/>
        </a:defRPr>
      </a:lvl3pPr>
      <a:lvl4pPr marL="1371594" algn="l" defTabSz="914396" rtl="0" eaLnBrk="1" latinLnBrk="0" hangingPunct="1">
        <a:defRPr sz="1800" kern="1200">
          <a:solidFill>
            <a:schemeClr val="tx1"/>
          </a:solidFill>
          <a:latin typeface="+mn-lt"/>
          <a:ea typeface="+mn-ea"/>
          <a:cs typeface="+mn-cs"/>
        </a:defRPr>
      </a:lvl4pPr>
      <a:lvl5pPr marL="1828793" algn="l" defTabSz="914396" rtl="0" eaLnBrk="1" latinLnBrk="0" hangingPunct="1">
        <a:defRPr sz="1800" kern="1200">
          <a:solidFill>
            <a:schemeClr val="tx1"/>
          </a:solidFill>
          <a:latin typeface="+mn-lt"/>
          <a:ea typeface="+mn-ea"/>
          <a:cs typeface="+mn-cs"/>
        </a:defRPr>
      </a:lvl5pPr>
      <a:lvl6pPr marL="2285991" algn="l" defTabSz="914396" rtl="0" eaLnBrk="1" latinLnBrk="0" hangingPunct="1">
        <a:defRPr sz="1800" kern="1200">
          <a:solidFill>
            <a:schemeClr val="tx1"/>
          </a:solidFill>
          <a:latin typeface="+mn-lt"/>
          <a:ea typeface="+mn-ea"/>
          <a:cs typeface="+mn-cs"/>
        </a:defRPr>
      </a:lvl6pPr>
      <a:lvl7pPr marL="2743189" algn="l" defTabSz="914396" rtl="0" eaLnBrk="1" latinLnBrk="0" hangingPunct="1">
        <a:defRPr sz="1800" kern="1200">
          <a:solidFill>
            <a:schemeClr val="tx1"/>
          </a:solidFill>
          <a:latin typeface="+mn-lt"/>
          <a:ea typeface="+mn-ea"/>
          <a:cs typeface="+mn-cs"/>
        </a:defRPr>
      </a:lvl7pPr>
      <a:lvl8pPr marL="3200387" algn="l" defTabSz="914396" rtl="0" eaLnBrk="1" latinLnBrk="0" hangingPunct="1">
        <a:defRPr sz="1800" kern="1200">
          <a:solidFill>
            <a:schemeClr val="tx1"/>
          </a:solidFill>
          <a:latin typeface="+mn-lt"/>
          <a:ea typeface="+mn-ea"/>
          <a:cs typeface="+mn-cs"/>
        </a:defRPr>
      </a:lvl8pPr>
      <a:lvl9pPr marL="3657586" algn="l" defTabSz="91439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17761038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3" name="MSIPCMContentMarking" descr="{&quot;HashCode&quot;:-665463564,&quot;Placement&quot;:&quot;Header&quot;,&quot;Top&quot;:0.0,&quot;Left&quot;:0.0,&quot;SlideWidth&quot;:960,&quot;SlideHeight&quot;:540}"/>
          <p:cNvSpPr txBox="1"/>
          <p:nvPr userDrawn="1"/>
        </p:nvSpPr>
        <p:spPr>
          <a:xfrm>
            <a:off x="0" y="0"/>
            <a:ext cx="907183" cy="26234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a:spcBef>
                <a:spcPts val="0"/>
              </a:spcBef>
              <a:spcAft>
                <a:spcPts val="0"/>
              </a:spcAft>
            </a:pPr>
            <a:r>
              <a:rPr lang="es-ES" sz="1000">
                <a:solidFill>
                  <a:srgbClr val="000000"/>
                </a:solidFill>
                <a:latin typeface="Calibri" panose="020F0502020204030204" pitchFamily="34" charset="0"/>
              </a:rPr>
              <a:t>Confidential</a:t>
            </a:r>
          </a:p>
        </p:txBody>
      </p:sp>
    </p:spTree>
    <p:extLst>
      <p:ext uri="{BB962C8B-B14F-4D97-AF65-F5344CB8AC3E}">
        <p14:creationId xmlns:p14="http://schemas.microsoft.com/office/powerpoint/2010/main" val="233678466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 id="2147483932" r:id="rId32"/>
    <p:sldLayoutId id="2147483933" r:id="rId33"/>
    <p:sldLayoutId id="2147483934" r:id="rId34"/>
    <p:sldLayoutId id="2147483935" r:id="rId35"/>
    <p:sldLayoutId id="2147483936" r:id="rId36"/>
    <p:sldLayoutId id="2147483937" r:id="rId37"/>
    <p:sldLayoutId id="2147483938" r:id="rId38"/>
    <p:sldLayoutId id="2147483939" r:id="rId39"/>
    <p:sldLayoutId id="2147483940" r:id="rId40"/>
    <p:sldLayoutId id="2147483941" r:id="rId41"/>
    <p:sldLayoutId id="2147483942" r:id="rId42"/>
    <p:sldLayoutId id="2147483943" r:id="rId43"/>
    <p:sldLayoutId id="2147483944" r:id="rId44"/>
    <p:sldLayoutId id="2147483945" r:id="rId45"/>
    <p:sldLayoutId id="2147483946" r:id="rId46"/>
    <p:sldLayoutId id="2147483947" r:id="rId47"/>
    <p:sldLayoutId id="2147483948" r:id="rId48"/>
    <p:sldLayoutId id="2147483949" r:id="rId49"/>
    <p:sldLayoutId id="2147483950" r:id="rId50"/>
    <p:sldLayoutId id="2147483951" r:id="rId51"/>
    <p:sldLayoutId id="2147483952" r:id="rId52"/>
    <p:sldLayoutId id="2147483953" r:id="rId53"/>
    <p:sldLayoutId id="2147483954" r:id="rId54"/>
    <p:sldLayoutId id="2147483955" r:id="rId55"/>
    <p:sldLayoutId id="2147483956" r:id="rId56"/>
    <p:sldLayoutId id="2147483957" r:id="rId57"/>
    <p:sldLayoutId id="2147483958" r:id="rId58"/>
    <p:sldLayoutId id="2147483959" r:id="rId59"/>
    <p:sldLayoutId id="2147483960" r:id="rId60"/>
    <p:sldLayoutId id="2147483961" r:id="rId61"/>
    <p:sldLayoutId id="2147483962" r:id="rId62"/>
    <p:sldLayoutId id="2147483963" r:id="rId63"/>
    <p:sldLayoutId id="2147483964" r:id="rId64"/>
    <p:sldLayoutId id="2147483965" r:id="rId65"/>
    <p:sldLayoutId id="2147483966" r:id="rId66"/>
    <p:sldLayoutId id="2147483967" r:id="rId67"/>
    <p:sldLayoutId id="2147483968" r:id="rId68"/>
    <p:sldLayoutId id="2147483969"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A323AA8-FB87-402B-B866-84E245AFDB53}"/>
              </a:ext>
            </a:extLst>
          </p:cNvPr>
          <p:cNvGraphicFramePr>
            <a:graphicFrameLocks noChangeAspect="1"/>
          </p:cNvGraphicFramePr>
          <p:nvPr>
            <p:custDataLst>
              <p:tags r:id="rId32"/>
            </p:custDataLst>
            <p:extLst>
              <p:ext uri="{D42A27DB-BD31-4B8C-83A1-F6EECF244321}">
                <p14:modId xmlns:p14="http://schemas.microsoft.com/office/powerpoint/2010/main" val="3303755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08" imgH="308" progId="TCLayout.ActiveDocument.1">
                  <p:embed/>
                </p:oleObj>
              </mc:Choice>
              <mc:Fallback>
                <p:oleObj name="think-cell Slide" r:id="rId33" imgW="308" imgH="308" progId="TCLayout.ActiveDocument.1">
                  <p:embed/>
                  <p:pic>
                    <p:nvPicPr>
                      <p:cNvPr id="10" name="Object 9" hidden="1">
                        <a:extLst>
                          <a:ext uri="{FF2B5EF4-FFF2-40B4-BE49-F238E27FC236}">
                            <a16:creationId xmlns:a16="http://schemas.microsoft.com/office/drawing/2014/main" id="{9A323AA8-FB87-402B-B866-84E245AFDB53}"/>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le"/>
          <p:cNvSpPr>
            <a:spLocks noGrp="1"/>
          </p:cNvSpPr>
          <p:nvPr>
            <p:ph type="title"/>
          </p:nvPr>
        </p:nvSpPr>
        <p:spPr>
          <a:xfrm>
            <a:off x="457200" y="384048"/>
            <a:ext cx="11277599" cy="758952"/>
          </a:xfrm>
          <a:prstGeom prst="rect">
            <a:avLst/>
          </a:prstGeom>
        </p:spPr>
        <p:txBody>
          <a:bodyPr vert="horz" lIns="0" tIns="0" rIns="0" bIns="0" rtlCol="0" anchorCtr="0">
            <a:noAutofit/>
          </a:bodyPr>
          <a:lstStyle/>
          <a:p>
            <a:r>
              <a:rPr lang="en-GB"/>
              <a:t>Click to edit Master title style</a:t>
            </a:r>
          </a:p>
        </p:txBody>
      </p:sp>
      <p:sp>
        <p:nvSpPr>
          <p:cNvPr id="3" name="BodyText"/>
          <p:cNvSpPr>
            <a:spLocks noGrp="1"/>
          </p:cNvSpPr>
          <p:nvPr>
            <p:ph type="body" idx="1"/>
          </p:nvPr>
        </p:nvSpPr>
        <p:spPr>
          <a:xfrm>
            <a:off x="457200" y="1399032"/>
            <a:ext cx="11277600" cy="500176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hidden="1"/>
          <p:cNvSpPr>
            <a:spLocks noGrp="1"/>
          </p:cNvSpPr>
          <p:nvPr>
            <p:ph type="dt" sz="half" idx="2"/>
          </p:nvPr>
        </p:nvSpPr>
        <p:spPr>
          <a:xfrm>
            <a:off x="580573" y="6864350"/>
            <a:ext cx="399143" cy="98425"/>
          </a:xfrm>
          <a:prstGeom prst="rect">
            <a:avLst/>
          </a:prstGeom>
        </p:spPr>
        <p:txBody>
          <a:bodyPr vert="horz" lIns="0" tIns="0" rIns="0" bIns="0" rtlCol="0" anchor="ctr"/>
          <a:lstStyle>
            <a:lvl1pPr algn="l">
              <a:defRPr sz="300">
                <a:solidFill>
                  <a:schemeClr val="tx1"/>
                </a:solidFill>
              </a:defRPr>
            </a:lvl1pPr>
          </a:lstStyle>
          <a:p>
            <a:fld id="{7ECE2914-4E17-487A-A4E5-C87617449E51}" type="datetimeFigureOut">
              <a:rPr lang="en-GB" smtClean="0"/>
              <a:pPr/>
              <a:t>05/02/2025</a:t>
            </a:fld>
            <a:endParaRPr lang="en-GB"/>
          </a:p>
        </p:txBody>
      </p:sp>
      <p:sp>
        <p:nvSpPr>
          <p:cNvPr id="5" name="Footer Placeholder" hidden="1"/>
          <p:cNvSpPr>
            <a:spLocks noGrp="1"/>
          </p:cNvSpPr>
          <p:nvPr>
            <p:ph type="ftr" sz="quarter" idx="3"/>
          </p:nvPr>
        </p:nvSpPr>
        <p:spPr>
          <a:xfrm>
            <a:off x="979714" y="6864350"/>
            <a:ext cx="677333" cy="98425"/>
          </a:xfrm>
          <a:prstGeom prst="rect">
            <a:avLst/>
          </a:prstGeom>
        </p:spPr>
        <p:txBody>
          <a:bodyPr vert="horz" lIns="0" tIns="0" rIns="0" bIns="0" rtlCol="0" anchor="ctr"/>
          <a:lstStyle>
            <a:lvl1pPr algn="ctr">
              <a:defRPr sz="300">
                <a:solidFill>
                  <a:schemeClr val="tx1"/>
                </a:solidFill>
              </a:defRPr>
            </a:lvl1pPr>
          </a:lstStyle>
          <a:p>
            <a:endParaRPr lang="en-GB"/>
          </a:p>
        </p:txBody>
      </p:sp>
      <p:sp>
        <p:nvSpPr>
          <p:cNvPr id="6" name="Slide Number Placeholder" hidden="1"/>
          <p:cNvSpPr>
            <a:spLocks noGrp="1"/>
          </p:cNvSpPr>
          <p:nvPr>
            <p:ph type="sldNum" sz="quarter" idx="4"/>
          </p:nvPr>
        </p:nvSpPr>
        <p:spPr>
          <a:xfrm>
            <a:off x="1657048" y="6864350"/>
            <a:ext cx="193524" cy="98425"/>
          </a:xfrm>
          <a:prstGeom prst="rect">
            <a:avLst/>
          </a:prstGeom>
        </p:spPr>
        <p:txBody>
          <a:bodyPr vert="horz" lIns="0" tIns="0" rIns="0" bIns="0" rtlCol="0" anchor="ctr"/>
          <a:lstStyle>
            <a:lvl1pPr algn="r">
              <a:defRPr sz="300">
                <a:solidFill>
                  <a:schemeClr val="tx1"/>
                </a:solidFill>
              </a:defRPr>
            </a:lvl1pPr>
          </a:lstStyle>
          <a:p>
            <a:fld id="{8F63CC74-D785-4C96-8C6E-EB177D1B9A1D}" type="slidenum">
              <a:rPr lang="en-GB" smtClean="0"/>
              <a:pPr/>
              <a:t>‹Nº›</a:t>
            </a:fld>
            <a:endParaRPr lang="en-GB"/>
          </a:p>
        </p:txBody>
      </p:sp>
      <p:sp>
        <p:nvSpPr>
          <p:cNvPr id="7" name="SlideNumber"/>
          <p:cNvSpPr txBox="1"/>
          <p:nvPr/>
        </p:nvSpPr>
        <p:spPr>
          <a:xfrm>
            <a:off x="11584118" y="6534855"/>
            <a:ext cx="150682" cy="153888"/>
          </a:xfrm>
          <a:prstGeom prst="rect">
            <a:avLst/>
          </a:prstGeom>
          <a:noFill/>
        </p:spPr>
        <p:txBody>
          <a:bodyPr wrap="none" lIns="0" tIns="0" rIns="0" bIns="0" rtlCol="0" anchor="ctr">
            <a:spAutoFit/>
          </a:bodyPr>
          <a:lstStyle/>
          <a:p>
            <a:pPr marL="0" marR="0" indent="0" algn="r" defTabSz="914370" rtl="0" eaLnBrk="1" fontAlgn="auto" latinLnBrk="0" hangingPunct="1">
              <a:lnSpc>
                <a:spcPct val="100000"/>
              </a:lnSpc>
              <a:spcBef>
                <a:spcPts val="0"/>
              </a:spcBef>
              <a:spcAft>
                <a:spcPts val="0"/>
              </a:spcAft>
              <a:buClrTx/>
              <a:buSzTx/>
              <a:buFontTx/>
              <a:buNone/>
              <a:tabLst/>
              <a:defRPr/>
            </a:pPr>
            <a:fld id="{8F63CC74-D785-4C96-8C6E-EB177D1B9A1D}" type="slidenum">
              <a:rPr lang="en-GB" sz="1000" smtClean="0">
                <a:solidFill>
                  <a:schemeClr val="tx1"/>
                </a:solidFill>
              </a:rPr>
              <a:pPr marL="0" marR="0" indent="0" algn="r" defTabSz="914370" rtl="0" eaLnBrk="1" fontAlgn="auto" latinLnBrk="0" hangingPunct="1">
                <a:lnSpc>
                  <a:spcPct val="100000"/>
                </a:lnSpc>
                <a:spcBef>
                  <a:spcPts val="0"/>
                </a:spcBef>
                <a:spcAft>
                  <a:spcPts val="0"/>
                </a:spcAft>
                <a:buClrTx/>
                <a:buSzTx/>
                <a:buFontTx/>
                <a:buNone/>
                <a:tabLst/>
                <a:defRPr/>
              </a:pPr>
              <a:t>‹Nº›</a:t>
            </a:fld>
            <a:endParaRPr lang="en-GB" sz="1000">
              <a:solidFill>
                <a:schemeClr val="tx1"/>
              </a:solidFill>
            </a:endParaRPr>
          </a:p>
        </p:txBody>
      </p:sp>
      <p:sp>
        <p:nvSpPr>
          <p:cNvPr id="12" name="Freeform 5">
            <a:extLst>
              <a:ext uri="{FF2B5EF4-FFF2-40B4-BE49-F238E27FC236}">
                <a16:creationId xmlns:a16="http://schemas.microsoft.com/office/drawing/2014/main" id="{A00D49D3-F8F2-474E-A823-3135D71A2C81}"/>
              </a:ext>
            </a:extLst>
          </p:cNvPr>
          <p:cNvSpPr>
            <a:spLocks noEditPoints="1"/>
          </p:cNvSpPr>
          <p:nvPr userDrawn="1"/>
        </p:nvSpPr>
        <p:spPr bwMode="auto">
          <a:xfrm>
            <a:off x="473826" y="6508443"/>
            <a:ext cx="1171705" cy="206714"/>
          </a:xfrm>
          <a:custGeom>
            <a:avLst/>
            <a:gdLst>
              <a:gd name="T0" fmla="*/ 319 w 3262"/>
              <a:gd name="T1" fmla="*/ 39 h 572"/>
              <a:gd name="T2" fmla="*/ 300 w 3262"/>
              <a:gd name="T3" fmla="*/ 137 h 572"/>
              <a:gd name="T4" fmla="*/ 371 w 3262"/>
              <a:gd name="T5" fmla="*/ 405 h 572"/>
              <a:gd name="T6" fmla="*/ 244 w 3262"/>
              <a:gd name="T7" fmla="*/ 170 h 572"/>
              <a:gd name="T8" fmla="*/ 225 w 3262"/>
              <a:gd name="T9" fmla="*/ 267 h 572"/>
              <a:gd name="T10" fmla="*/ 300 w 3262"/>
              <a:gd name="T11" fmla="*/ 528 h 572"/>
              <a:gd name="T12" fmla="*/ 187 w 3262"/>
              <a:gd name="T13" fmla="*/ 333 h 572"/>
              <a:gd name="T14" fmla="*/ 300 w 3262"/>
              <a:gd name="T15" fmla="*/ 572 h 572"/>
              <a:gd name="T16" fmla="*/ 714 w 3262"/>
              <a:gd name="T17" fmla="*/ 540 h 572"/>
              <a:gd name="T18" fmla="*/ 910 w 3262"/>
              <a:gd name="T19" fmla="*/ 455 h 572"/>
              <a:gd name="T20" fmla="*/ 717 w 3262"/>
              <a:gd name="T21" fmla="*/ 258 h 572"/>
              <a:gd name="T22" fmla="*/ 945 w 3262"/>
              <a:gd name="T23" fmla="*/ 226 h 572"/>
              <a:gd name="T24" fmla="*/ 842 w 3262"/>
              <a:gd name="T25" fmla="*/ 322 h 572"/>
              <a:gd name="T26" fmla="*/ 829 w 3262"/>
              <a:gd name="T27" fmla="*/ 561 h 572"/>
              <a:gd name="T28" fmla="*/ 1277 w 3262"/>
              <a:gd name="T29" fmla="*/ 552 h 572"/>
              <a:gd name="T30" fmla="*/ 1138 w 3262"/>
              <a:gd name="T31" fmla="*/ 559 h 572"/>
              <a:gd name="T32" fmla="*/ 1277 w 3262"/>
              <a:gd name="T33" fmla="*/ 270 h 572"/>
              <a:gd name="T34" fmla="*/ 1171 w 3262"/>
              <a:gd name="T35" fmla="*/ 307 h 572"/>
              <a:gd name="T36" fmla="*/ 1215 w 3262"/>
              <a:gd name="T37" fmla="*/ 488 h 572"/>
              <a:gd name="T38" fmla="*/ 1533 w 3262"/>
              <a:gd name="T39" fmla="*/ 552 h 572"/>
              <a:gd name="T40" fmla="*/ 1407 w 3262"/>
              <a:gd name="T41" fmla="*/ 312 h 572"/>
              <a:gd name="T42" fmla="*/ 1345 w 3262"/>
              <a:gd name="T43" fmla="*/ 270 h 572"/>
              <a:gd name="T44" fmla="*/ 1767 w 3262"/>
              <a:gd name="T45" fmla="*/ 506 h 572"/>
              <a:gd name="T46" fmla="*/ 1756 w 3262"/>
              <a:gd name="T47" fmla="*/ 559 h 572"/>
              <a:gd name="T48" fmla="*/ 1719 w 3262"/>
              <a:gd name="T49" fmla="*/ 157 h 572"/>
              <a:gd name="T50" fmla="*/ 1812 w 3262"/>
              <a:gd name="T51" fmla="*/ 317 h 572"/>
              <a:gd name="T52" fmla="*/ 1767 w 3262"/>
              <a:gd name="T53" fmla="*/ 506 h 572"/>
              <a:gd name="T54" fmla="*/ 2043 w 3262"/>
              <a:gd name="T55" fmla="*/ 552 h 572"/>
              <a:gd name="T56" fmla="*/ 1836 w 3262"/>
              <a:gd name="T57" fmla="*/ 410 h 572"/>
              <a:gd name="T58" fmla="*/ 2038 w 3262"/>
              <a:gd name="T59" fmla="*/ 488 h 572"/>
              <a:gd name="T60" fmla="*/ 1899 w 3262"/>
              <a:gd name="T61" fmla="*/ 410 h 572"/>
              <a:gd name="T62" fmla="*/ 2418 w 3262"/>
              <a:gd name="T63" fmla="*/ 363 h 572"/>
              <a:gd name="T64" fmla="*/ 2356 w 3262"/>
              <a:gd name="T65" fmla="*/ 373 h 572"/>
              <a:gd name="T66" fmla="*/ 2230 w 3262"/>
              <a:gd name="T67" fmla="*/ 552 h 572"/>
              <a:gd name="T68" fmla="*/ 2281 w 3262"/>
              <a:gd name="T69" fmla="*/ 254 h 572"/>
              <a:gd name="T70" fmla="*/ 2733 w 3262"/>
              <a:gd name="T71" fmla="*/ 552 h 572"/>
              <a:gd name="T72" fmla="*/ 2591 w 3262"/>
              <a:gd name="T73" fmla="*/ 559 h 572"/>
              <a:gd name="T74" fmla="*/ 2671 w 3262"/>
              <a:gd name="T75" fmla="*/ 259 h 572"/>
              <a:gd name="T76" fmla="*/ 2671 w 3262"/>
              <a:gd name="T77" fmla="*/ 487 h 572"/>
              <a:gd name="T78" fmla="*/ 2531 w 3262"/>
              <a:gd name="T79" fmla="*/ 410 h 572"/>
              <a:gd name="T80" fmla="*/ 3045 w 3262"/>
              <a:gd name="T81" fmla="*/ 432 h 572"/>
              <a:gd name="T82" fmla="*/ 3038 w 3262"/>
              <a:gd name="T83" fmla="*/ 485 h 572"/>
              <a:gd name="T84" fmla="*/ 2783 w 3262"/>
              <a:gd name="T85" fmla="*/ 405 h 572"/>
              <a:gd name="T86" fmla="*/ 3045 w 3262"/>
              <a:gd name="T87" fmla="*/ 432 h 572"/>
              <a:gd name="T88" fmla="*/ 2918 w 3262"/>
              <a:gd name="T89" fmla="*/ 306 h 572"/>
              <a:gd name="T90" fmla="*/ 3256 w 3262"/>
              <a:gd name="T91" fmla="*/ 310 h 572"/>
              <a:gd name="T92" fmla="*/ 3164 w 3262"/>
              <a:gd name="T93" fmla="*/ 552 h 572"/>
              <a:gd name="T94" fmla="*/ 3208 w 3262"/>
              <a:gd name="T95" fmla="*/ 25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2" h="572">
                <a:moveTo>
                  <a:pt x="430" y="262"/>
                </a:moveTo>
                <a:cubicBezTo>
                  <a:pt x="429" y="241"/>
                  <a:pt x="424" y="221"/>
                  <a:pt x="413" y="202"/>
                </a:cubicBezTo>
                <a:cubicBezTo>
                  <a:pt x="319" y="39"/>
                  <a:pt x="319" y="39"/>
                  <a:pt x="319" y="39"/>
                </a:cubicBezTo>
                <a:cubicBezTo>
                  <a:pt x="312" y="27"/>
                  <a:pt x="307" y="14"/>
                  <a:pt x="304" y="0"/>
                </a:cubicBezTo>
                <a:cubicBezTo>
                  <a:pt x="300" y="7"/>
                  <a:pt x="300" y="7"/>
                  <a:pt x="300" y="7"/>
                </a:cubicBezTo>
                <a:cubicBezTo>
                  <a:pt x="277" y="47"/>
                  <a:pt x="277" y="97"/>
                  <a:pt x="300" y="137"/>
                </a:cubicBezTo>
                <a:cubicBezTo>
                  <a:pt x="375" y="267"/>
                  <a:pt x="375" y="267"/>
                  <a:pt x="375" y="267"/>
                </a:cubicBezTo>
                <a:cubicBezTo>
                  <a:pt x="399" y="308"/>
                  <a:pt x="399" y="357"/>
                  <a:pt x="375" y="398"/>
                </a:cubicBezTo>
                <a:cubicBezTo>
                  <a:pt x="371" y="405"/>
                  <a:pt x="371" y="405"/>
                  <a:pt x="371" y="405"/>
                </a:cubicBezTo>
                <a:cubicBezTo>
                  <a:pt x="369" y="391"/>
                  <a:pt x="364" y="378"/>
                  <a:pt x="356" y="365"/>
                </a:cubicBezTo>
                <a:cubicBezTo>
                  <a:pt x="288" y="246"/>
                  <a:pt x="288" y="246"/>
                  <a:pt x="288" y="246"/>
                </a:cubicBezTo>
                <a:cubicBezTo>
                  <a:pt x="244" y="170"/>
                  <a:pt x="244" y="170"/>
                  <a:pt x="244" y="170"/>
                </a:cubicBezTo>
                <a:cubicBezTo>
                  <a:pt x="236" y="157"/>
                  <a:pt x="232" y="144"/>
                  <a:pt x="229" y="130"/>
                </a:cubicBezTo>
                <a:cubicBezTo>
                  <a:pt x="225" y="137"/>
                  <a:pt x="225" y="137"/>
                  <a:pt x="225" y="137"/>
                </a:cubicBezTo>
                <a:cubicBezTo>
                  <a:pt x="202" y="177"/>
                  <a:pt x="202" y="227"/>
                  <a:pt x="225" y="267"/>
                </a:cubicBezTo>
                <a:cubicBezTo>
                  <a:pt x="225" y="267"/>
                  <a:pt x="225" y="267"/>
                  <a:pt x="225" y="267"/>
                </a:cubicBezTo>
                <a:cubicBezTo>
                  <a:pt x="300" y="398"/>
                  <a:pt x="300" y="398"/>
                  <a:pt x="300" y="398"/>
                </a:cubicBezTo>
                <a:cubicBezTo>
                  <a:pt x="323" y="438"/>
                  <a:pt x="323" y="488"/>
                  <a:pt x="300" y="528"/>
                </a:cubicBezTo>
                <a:cubicBezTo>
                  <a:pt x="296" y="535"/>
                  <a:pt x="296" y="535"/>
                  <a:pt x="296" y="535"/>
                </a:cubicBezTo>
                <a:cubicBezTo>
                  <a:pt x="293" y="521"/>
                  <a:pt x="288" y="508"/>
                  <a:pt x="281" y="495"/>
                </a:cubicBezTo>
                <a:cubicBezTo>
                  <a:pt x="187" y="333"/>
                  <a:pt x="187" y="333"/>
                  <a:pt x="187" y="333"/>
                </a:cubicBezTo>
                <a:cubicBezTo>
                  <a:pt x="175" y="311"/>
                  <a:pt x="169" y="286"/>
                  <a:pt x="170" y="262"/>
                </a:cubicBezTo>
                <a:cubicBezTo>
                  <a:pt x="69" y="288"/>
                  <a:pt x="0" y="344"/>
                  <a:pt x="0" y="409"/>
                </a:cubicBezTo>
                <a:cubicBezTo>
                  <a:pt x="0" y="499"/>
                  <a:pt x="134" y="572"/>
                  <a:pt x="300" y="572"/>
                </a:cubicBezTo>
                <a:cubicBezTo>
                  <a:pt x="466" y="572"/>
                  <a:pt x="600" y="499"/>
                  <a:pt x="600" y="409"/>
                </a:cubicBezTo>
                <a:cubicBezTo>
                  <a:pt x="600" y="344"/>
                  <a:pt x="531" y="288"/>
                  <a:pt x="430" y="262"/>
                </a:cubicBezTo>
                <a:close/>
                <a:moveTo>
                  <a:pt x="714" y="540"/>
                </a:moveTo>
                <a:cubicBezTo>
                  <a:pt x="715" y="517"/>
                  <a:pt x="718" y="501"/>
                  <a:pt x="725" y="483"/>
                </a:cubicBezTo>
                <a:cubicBezTo>
                  <a:pt x="756" y="498"/>
                  <a:pt x="797" y="505"/>
                  <a:pt x="828" y="505"/>
                </a:cubicBezTo>
                <a:cubicBezTo>
                  <a:pt x="880" y="505"/>
                  <a:pt x="910" y="488"/>
                  <a:pt x="910" y="455"/>
                </a:cubicBezTo>
                <a:cubicBezTo>
                  <a:pt x="910" y="422"/>
                  <a:pt x="888" y="407"/>
                  <a:pt x="835" y="384"/>
                </a:cubicBezTo>
                <a:cubicBezTo>
                  <a:pt x="806" y="371"/>
                  <a:pt x="806" y="371"/>
                  <a:pt x="806" y="371"/>
                </a:cubicBezTo>
                <a:cubicBezTo>
                  <a:pt x="753" y="348"/>
                  <a:pt x="717" y="318"/>
                  <a:pt x="717" y="258"/>
                </a:cubicBezTo>
                <a:cubicBezTo>
                  <a:pt x="717" y="194"/>
                  <a:pt x="762" y="153"/>
                  <a:pt x="853" y="153"/>
                </a:cubicBezTo>
                <a:cubicBezTo>
                  <a:pt x="890" y="153"/>
                  <a:pt x="924" y="158"/>
                  <a:pt x="956" y="169"/>
                </a:cubicBezTo>
                <a:cubicBezTo>
                  <a:pt x="955" y="192"/>
                  <a:pt x="951" y="209"/>
                  <a:pt x="945" y="226"/>
                </a:cubicBezTo>
                <a:cubicBezTo>
                  <a:pt x="915" y="214"/>
                  <a:pt x="879" y="209"/>
                  <a:pt x="853" y="209"/>
                </a:cubicBezTo>
                <a:cubicBezTo>
                  <a:pt x="804" y="209"/>
                  <a:pt x="781" y="228"/>
                  <a:pt x="781" y="258"/>
                </a:cubicBezTo>
                <a:cubicBezTo>
                  <a:pt x="781" y="288"/>
                  <a:pt x="803" y="305"/>
                  <a:pt x="842" y="322"/>
                </a:cubicBezTo>
                <a:cubicBezTo>
                  <a:pt x="873" y="335"/>
                  <a:pt x="873" y="335"/>
                  <a:pt x="873" y="335"/>
                </a:cubicBezTo>
                <a:cubicBezTo>
                  <a:pt x="945" y="365"/>
                  <a:pt x="974" y="397"/>
                  <a:pt x="974" y="452"/>
                </a:cubicBezTo>
                <a:cubicBezTo>
                  <a:pt x="974" y="517"/>
                  <a:pt x="925" y="561"/>
                  <a:pt x="829" y="561"/>
                </a:cubicBezTo>
                <a:cubicBezTo>
                  <a:pt x="783" y="561"/>
                  <a:pt x="745" y="555"/>
                  <a:pt x="714" y="540"/>
                </a:cubicBezTo>
                <a:close/>
                <a:moveTo>
                  <a:pt x="1277" y="270"/>
                </a:moveTo>
                <a:cubicBezTo>
                  <a:pt x="1277" y="552"/>
                  <a:pt x="1277" y="552"/>
                  <a:pt x="1277" y="552"/>
                </a:cubicBezTo>
                <a:cubicBezTo>
                  <a:pt x="1220" y="552"/>
                  <a:pt x="1220" y="552"/>
                  <a:pt x="1220" y="552"/>
                </a:cubicBezTo>
                <a:cubicBezTo>
                  <a:pt x="1217" y="518"/>
                  <a:pt x="1217" y="518"/>
                  <a:pt x="1217" y="518"/>
                </a:cubicBezTo>
                <a:cubicBezTo>
                  <a:pt x="1201" y="543"/>
                  <a:pt x="1177" y="559"/>
                  <a:pt x="1138" y="559"/>
                </a:cubicBezTo>
                <a:cubicBezTo>
                  <a:pt x="1063" y="559"/>
                  <a:pt x="1013" y="505"/>
                  <a:pt x="1013" y="410"/>
                </a:cubicBezTo>
                <a:cubicBezTo>
                  <a:pt x="1013" y="311"/>
                  <a:pt x="1066" y="254"/>
                  <a:pt x="1171" y="254"/>
                </a:cubicBezTo>
                <a:cubicBezTo>
                  <a:pt x="1211" y="254"/>
                  <a:pt x="1245" y="259"/>
                  <a:pt x="1277" y="270"/>
                </a:cubicBezTo>
                <a:close/>
                <a:moveTo>
                  <a:pt x="1215" y="488"/>
                </a:moveTo>
                <a:cubicBezTo>
                  <a:pt x="1215" y="311"/>
                  <a:pt x="1215" y="311"/>
                  <a:pt x="1215" y="311"/>
                </a:cubicBezTo>
                <a:cubicBezTo>
                  <a:pt x="1202" y="309"/>
                  <a:pt x="1188" y="307"/>
                  <a:pt x="1171" y="307"/>
                </a:cubicBezTo>
                <a:cubicBezTo>
                  <a:pt x="1107" y="307"/>
                  <a:pt x="1077" y="347"/>
                  <a:pt x="1077" y="410"/>
                </a:cubicBezTo>
                <a:cubicBezTo>
                  <a:pt x="1077" y="468"/>
                  <a:pt x="1100" y="508"/>
                  <a:pt x="1155" y="508"/>
                </a:cubicBezTo>
                <a:cubicBezTo>
                  <a:pt x="1179" y="508"/>
                  <a:pt x="1199" y="500"/>
                  <a:pt x="1215" y="488"/>
                </a:cubicBezTo>
                <a:close/>
                <a:moveTo>
                  <a:pt x="1595" y="363"/>
                </a:moveTo>
                <a:cubicBezTo>
                  <a:pt x="1595" y="552"/>
                  <a:pt x="1595" y="552"/>
                  <a:pt x="1595" y="552"/>
                </a:cubicBezTo>
                <a:cubicBezTo>
                  <a:pt x="1533" y="552"/>
                  <a:pt x="1533" y="552"/>
                  <a:pt x="1533" y="552"/>
                </a:cubicBezTo>
                <a:cubicBezTo>
                  <a:pt x="1533" y="373"/>
                  <a:pt x="1533" y="373"/>
                  <a:pt x="1533" y="373"/>
                </a:cubicBezTo>
                <a:cubicBezTo>
                  <a:pt x="1533" y="329"/>
                  <a:pt x="1518" y="307"/>
                  <a:pt x="1456" y="307"/>
                </a:cubicBezTo>
                <a:cubicBezTo>
                  <a:pt x="1442" y="307"/>
                  <a:pt x="1424" y="309"/>
                  <a:pt x="1407" y="312"/>
                </a:cubicBezTo>
                <a:cubicBezTo>
                  <a:pt x="1407" y="552"/>
                  <a:pt x="1407" y="552"/>
                  <a:pt x="1407" y="552"/>
                </a:cubicBezTo>
                <a:cubicBezTo>
                  <a:pt x="1345" y="552"/>
                  <a:pt x="1345" y="552"/>
                  <a:pt x="1345" y="552"/>
                </a:cubicBezTo>
                <a:cubicBezTo>
                  <a:pt x="1345" y="270"/>
                  <a:pt x="1345" y="270"/>
                  <a:pt x="1345" y="270"/>
                </a:cubicBezTo>
                <a:cubicBezTo>
                  <a:pt x="1385" y="261"/>
                  <a:pt x="1428" y="254"/>
                  <a:pt x="1458" y="254"/>
                </a:cubicBezTo>
                <a:cubicBezTo>
                  <a:pt x="1562" y="254"/>
                  <a:pt x="1595" y="294"/>
                  <a:pt x="1595" y="363"/>
                </a:cubicBezTo>
                <a:close/>
                <a:moveTo>
                  <a:pt x="1767" y="506"/>
                </a:moveTo>
                <a:cubicBezTo>
                  <a:pt x="1785" y="506"/>
                  <a:pt x="1802" y="503"/>
                  <a:pt x="1816" y="498"/>
                </a:cubicBezTo>
                <a:cubicBezTo>
                  <a:pt x="1814" y="515"/>
                  <a:pt x="1812" y="534"/>
                  <a:pt x="1808" y="550"/>
                </a:cubicBezTo>
                <a:cubicBezTo>
                  <a:pt x="1791" y="557"/>
                  <a:pt x="1773" y="559"/>
                  <a:pt x="1756" y="559"/>
                </a:cubicBezTo>
                <a:cubicBezTo>
                  <a:pt x="1696" y="559"/>
                  <a:pt x="1657" y="531"/>
                  <a:pt x="1657" y="463"/>
                </a:cubicBezTo>
                <a:cubicBezTo>
                  <a:pt x="1657" y="166"/>
                  <a:pt x="1657" y="166"/>
                  <a:pt x="1657" y="166"/>
                </a:cubicBezTo>
                <a:cubicBezTo>
                  <a:pt x="1676" y="160"/>
                  <a:pt x="1700" y="157"/>
                  <a:pt x="1719" y="157"/>
                </a:cubicBezTo>
                <a:cubicBezTo>
                  <a:pt x="1719" y="264"/>
                  <a:pt x="1719" y="264"/>
                  <a:pt x="1719" y="264"/>
                </a:cubicBezTo>
                <a:cubicBezTo>
                  <a:pt x="1817" y="264"/>
                  <a:pt x="1817" y="264"/>
                  <a:pt x="1817" y="264"/>
                </a:cubicBezTo>
                <a:cubicBezTo>
                  <a:pt x="1816" y="283"/>
                  <a:pt x="1815" y="301"/>
                  <a:pt x="1812" y="317"/>
                </a:cubicBezTo>
                <a:cubicBezTo>
                  <a:pt x="1719" y="317"/>
                  <a:pt x="1719" y="317"/>
                  <a:pt x="1719" y="317"/>
                </a:cubicBezTo>
                <a:cubicBezTo>
                  <a:pt x="1719" y="455"/>
                  <a:pt x="1719" y="455"/>
                  <a:pt x="1719" y="455"/>
                </a:cubicBezTo>
                <a:cubicBezTo>
                  <a:pt x="1719" y="492"/>
                  <a:pt x="1737" y="506"/>
                  <a:pt x="1767" y="506"/>
                </a:cubicBezTo>
                <a:close/>
                <a:moveTo>
                  <a:pt x="2100" y="270"/>
                </a:moveTo>
                <a:cubicBezTo>
                  <a:pt x="2100" y="552"/>
                  <a:pt x="2100" y="552"/>
                  <a:pt x="2100" y="552"/>
                </a:cubicBezTo>
                <a:cubicBezTo>
                  <a:pt x="2043" y="552"/>
                  <a:pt x="2043" y="552"/>
                  <a:pt x="2043" y="552"/>
                </a:cubicBezTo>
                <a:cubicBezTo>
                  <a:pt x="2040" y="518"/>
                  <a:pt x="2040" y="518"/>
                  <a:pt x="2040" y="518"/>
                </a:cubicBezTo>
                <a:cubicBezTo>
                  <a:pt x="2024" y="543"/>
                  <a:pt x="2000" y="559"/>
                  <a:pt x="1960" y="559"/>
                </a:cubicBezTo>
                <a:cubicBezTo>
                  <a:pt x="1886" y="559"/>
                  <a:pt x="1836" y="505"/>
                  <a:pt x="1836" y="410"/>
                </a:cubicBezTo>
                <a:cubicBezTo>
                  <a:pt x="1836" y="311"/>
                  <a:pt x="1889" y="254"/>
                  <a:pt x="1993" y="254"/>
                </a:cubicBezTo>
                <a:cubicBezTo>
                  <a:pt x="2034" y="254"/>
                  <a:pt x="2067" y="259"/>
                  <a:pt x="2100" y="270"/>
                </a:cubicBezTo>
                <a:close/>
                <a:moveTo>
                  <a:pt x="2038" y="488"/>
                </a:moveTo>
                <a:cubicBezTo>
                  <a:pt x="2038" y="311"/>
                  <a:pt x="2038" y="311"/>
                  <a:pt x="2038" y="311"/>
                </a:cubicBezTo>
                <a:cubicBezTo>
                  <a:pt x="2025" y="309"/>
                  <a:pt x="2011" y="307"/>
                  <a:pt x="1993" y="307"/>
                </a:cubicBezTo>
                <a:cubicBezTo>
                  <a:pt x="1929" y="307"/>
                  <a:pt x="1899" y="347"/>
                  <a:pt x="1899" y="410"/>
                </a:cubicBezTo>
                <a:cubicBezTo>
                  <a:pt x="1899" y="468"/>
                  <a:pt x="1922" y="508"/>
                  <a:pt x="1978" y="508"/>
                </a:cubicBezTo>
                <a:cubicBezTo>
                  <a:pt x="2002" y="508"/>
                  <a:pt x="2022" y="500"/>
                  <a:pt x="2038" y="488"/>
                </a:cubicBezTo>
                <a:close/>
                <a:moveTo>
                  <a:pt x="2418" y="363"/>
                </a:moveTo>
                <a:cubicBezTo>
                  <a:pt x="2418" y="552"/>
                  <a:pt x="2418" y="552"/>
                  <a:pt x="2418" y="552"/>
                </a:cubicBezTo>
                <a:cubicBezTo>
                  <a:pt x="2356" y="552"/>
                  <a:pt x="2356" y="552"/>
                  <a:pt x="2356" y="552"/>
                </a:cubicBezTo>
                <a:cubicBezTo>
                  <a:pt x="2356" y="373"/>
                  <a:pt x="2356" y="373"/>
                  <a:pt x="2356" y="373"/>
                </a:cubicBezTo>
                <a:cubicBezTo>
                  <a:pt x="2356" y="329"/>
                  <a:pt x="2341" y="307"/>
                  <a:pt x="2279" y="307"/>
                </a:cubicBezTo>
                <a:cubicBezTo>
                  <a:pt x="2264" y="307"/>
                  <a:pt x="2247" y="309"/>
                  <a:pt x="2230" y="312"/>
                </a:cubicBezTo>
                <a:cubicBezTo>
                  <a:pt x="2230" y="552"/>
                  <a:pt x="2230" y="552"/>
                  <a:pt x="2230" y="552"/>
                </a:cubicBezTo>
                <a:cubicBezTo>
                  <a:pt x="2168" y="552"/>
                  <a:pt x="2168" y="552"/>
                  <a:pt x="2168" y="552"/>
                </a:cubicBezTo>
                <a:cubicBezTo>
                  <a:pt x="2168" y="270"/>
                  <a:pt x="2168" y="270"/>
                  <a:pt x="2168" y="270"/>
                </a:cubicBezTo>
                <a:cubicBezTo>
                  <a:pt x="2207" y="261"/>
                  <a:pt x="2251" y="254"/>
                  <a:pt x="2281" y="254"/>
                </a:cubicBezTo>
                <a:cubicBezTo>
                  <a:pt x="2384" y="254"/>
                  <a:pt x="2418" y="294"/>
                  <a:pt x="2418" y="363"/>
                </a:cubicBezTo>
                <a:close/>
                <a:moveTo>
                  <a:pt x="2733" y="157"/>
                </a:moveTo>
                <a:cubicBezTo>
                  <a:pt x="2733" y="552"/>
                  <a:pt x="2733" y="552"/>
                  <a:pt x="2733" y="552"/>
                </a:cubicBezTo>
                <a:cubicBezTo>
                  <a:pt x="2676" y="552"/>
                  <a:pt x="2676" y="552"/>
                  <a:pt x="2676" y="552"/>
                </a:cubicBezTo>
                <a:cubicBezTo>
                  <a:pt x="2672" y="516"/>
                  <a:pt x="2672" y="516"/>
                  <a:pt x="2672" y="516"/>
                </a:cubicBezTo>
                <a:cubicBezTo>
                  <a:pt x="2656" y="543"/>
                  <a:pt x="2632" y="559"/>
                  <a:pt x="2591" y="559"/>
                </a:cubicBezTo>
                <a:cubicBezTo>
                  <a:pt x="2517" y="559"/>
                  <a:pt x="2467" y="505"/>
                  <a:pt x="2467" y="410"/>
                </a:cubicBezTo>
                <a:cubicBezTo>
                  <a:pt x="2467" y="311"/>
                  <a:pt x="2520" y="254"/>
                  <a:pt x="2625" y="254"/>
                </a:cubicBezTo>
                <a:cubicBezTo>
                  <a:pt x="2641" y="254"/>
                  <a:pt x="2656" y="256"/>
                  <a:pt x="2671" y="259"/>
                </a:cubicBezTo>
                <a:cubicBezTo>
                  <a:pt x="2671" y="166"/>
                  <a:pt x="2671" y="166"/>
                  <a:pt x="2671" y="166"/>
                </a:cubicBezTo>
                <a:cubicBezTo>
                  <a:pt x="2690" y="159"/>
                  <a:pt x="2712" y="157"/>
                  <a:pt x="2733" y="157"/>
                </a:cubicBezTo>
                <a:close/>
                <a:moveTo>
                  <a:pt x="2671" y="487"/>
                </a:moveTo>
                <a:cubicBezTo>
                  <a:pt x="2671" y="313"/>
                  <a:pt x="2671" y="313"/>
                  <a:pt x="2671" y="313"/>
                </a:cubicBezTo>
                <a:cubicBezTo>
                  <a:pt x="2655" y="310"/>
                  <a:pt x="2638" y="307"/>
                  <a:pt x="2621" y="307"/>
                </a:cubicBezTo>
                <a:cubicBezTo>
                  <a:pt x="2560" y="307"/>
                  <a:pt x="2531" y="346"/>
                  <a:pt x="2531" y="410"/>
                </a:cubicBezTo>
                <a:cubicBezTo>
                  <a:pt x="2531" y="468"/>
                  <a:pt x="2554" y="508"/>
                  <a:pt x="2609" y="508"/>
                </a:cubicBezTo>
                <a:cubicBezTo>
                  <a:pt x="2634" y="508"/>
                  <a:pt x="2654" y="500"/>
                  <a:pt x="2671" y="487"/>
                </a:cubicBezTo>
                <a:close/>
                <a:moveTo>
                  <a:pt x="3045" y="432"/>
                </a:moveTo>
                <a:cubicBezTo>
                  <a:pt x="2847" y="432"/>
                  <a:pt x="2847" y="432"/>
                  <a:pt x="2847" y="432"/>
                </a:cubicBezTo>
                <a:cubicBezTo>
                  <a:pt x="2854" y="482"/>
                  <a:pt x="2884" y="506"/>
                  <a:pt x="2939" y="506"/>
                </a:cubicBezTo>
                <a:cubicBezTo>
                  <a:pt x="2973" y="506"/>
                  <a:pt x="3007" y="499"/>
                  <a:pt x="3038" y="485"/>
                </a:cubicBezTo>
                <a:cubicBezTo>
                  <a:pt x="3036" y="501"/>
                  <a:pt x="3033" y="522"/>
                  <a:pt x="3029" y="541"/>
                </a:cubicBezTo>
                <a:cubicBezTo>
                  <a:pt x="3001" y="554"/>
                  <a:pt x="2971" y="559"/>
                  <a:pt x="2937" y="559"/>
                </a:cubicBezTo>
                <a:cubicBezTo>
                  <a:pt x="2834" y="559"/>
                  <a:pt x="2783" y="502"/>
                  <a:pt x="2783" y="405"/>
                </a:cubicBezTo>
                <a:cubicBezTo>
                  <a:pt x="2783" y="321"/>
                  <a:pt x="2822" y="254"/>
                  <a:pt x="2921" y="254"/>
                </a:cubicBezTo>
                <a:cubicBezTo>
                  <a:pt x="3010" y="254"/>
                  <a:pt x="3048" y="313"/>
                  <a:pt x="3048" y="384"/>
                </a:cubicBezTo>
                <a:cubicBezTo>
                  <a:pt x="3048" y="401"/>
                  <a:pt x="3047" y="415"/>
                  <a:pt x="3045" y="432"/>
                </a:cubicBezTo>
                <a:close/>
                <a:moveTo>
                  <a:pt x="2845" y="380"/>
                </a:moveTo>
                <a:cubicBezTo>
                  <a:pt x="2985" y="380"/>
                  <a:pt x="2985" y="380"/>
                  <a:pt x="2985" y="380"/>
                </a:cubicBezTo>
                <a:cubicBezTo>
                  <a:pt x="2985" y="333"/>
                  <a:pt x="2960" y="306"/>
                  <a:pt x="2918" y="306"/>
                </a:cubicBezTo>
                <a:cubicBezTo>
                  <a:pt x="2874" y="306"/>
                  <a:pt x="2850" y="332"/>
                  <a:pt x="2845" y="380"/>
                </a:cubicBezTo>
                <a:close/>
                <a:moveTo>
                  <a:pt x="3262" y="257"/>
                </a:moveTo>
                <a:cubicBezTo>
                  <a:pt x="3262" y="275"/>
                  <a:pt x="3260" y="298"/>
                  <a:pt x="3256" y="310"/>
                </a:cubicBezTo>
                <a:cubicBezTo>
                  <a:pt x="3241" y="308"/>
                  <a:pt x="3227" y="307"/>
                  <a:pt x="3209" y="307"/>
                </a:cubicBezTo>
                <a:cubicBezTo>
                  <a:pt x="3194" y="307"/>
                  <a:pt x="3179" y="309"/>
                  <a:pt x="3164" y="311"/>
                </a:cubicBezTo>
                <a:cubicBezTo>
                  <a:pt x="3164" y="552"/>
                  <a:pt x="3164" y="552"/>
                  <a:pt x="3164" y="552"/>
                </a:cubicBezTo>
                <a:cubicBezTo>
                  <a:pt x="3102" y="552"/>
                  <a:pt x="3102" y="552"/>
                  <a:pt x="3102" y="552"/>
                </a:cubicBezTo>
                <a:cubicBezTo>
                  <a:pt x="3102" y="270"/>
                  <a:pt x="3102" y="270"/>
                  <a:pt x="3102" y="270"/>
                </a:cubicBezTo>
                <a:cubicBezTo>
                  <a:pt x="3128" y="261"/>
                  <a:pt x="3173" y="254"/>
                  <a:pt x="3208" y="254"/>
                </a:cubicBezTo>
                <a:cubicBezTo>
                  <a:pt x="3227" y="254"/>
                  <a:pt x="3248" y="255"/>
                  <a:pt x="3262" y="2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707824098"/>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 id="2147483998" r:id="rId27"/>
    <p:sldLayoutId id="2147483999" r:id="rId28"/>
    <p:sldLayoutId id="2147484000" r:id="rId29"/>
    <p:sldLayoutId id="2147484002" r:id="rId30"/>
  </p:sldLayoutIdLst>
  <p:txStyles>
    <p:titleStyle>
      <a:lvl1pPr marL="0" indent="0" algn="l" defTabSz="607451" rtl="0" eaLnBrk="1" latinLnBrk="0" hangingPunct="1">
        <a:lnSpc>
          <a:spcPct val="100000"/>
        </a:lnSpc>
        <a:spcBef>
          <a:spcPts val="0"/>
        </a:spcBef>
        <a:buClr>
          <a:srgbClr val="0073AE"/>
        </a:buClr>
        <a:buFont typeface="+mn-lt"/>
        <a:buNone/>
        <a:defRPr lang="en-GB" altLang="en-US" sz="2400" b="0" i="0" kern="1200" cap="none" baseline="0" dirty="0">
          <a:solidFill>
            <a:schemeClr val="accent1"/>
          </a:solidFill>
          <a:latin typeface="+mj-lt"/>
          <a:ea typeface="+mn-lt" panose="02000000000000000000" pitchFamily="2" charset="0"/>
          <a:cs typeface="+mj-cs"/>
        </a:defRPr>
      </a:lvl1pPr>
    </p:titleStyle>
    <p:bodyStyle>
      <a:lvl1pPr marL="179994" indent="-179994" algn="l" defTabSz="914370" rtl="0" eaLnBrk="1" latinLnBrk="0" hangingPunct="1">
        <a:spcBef>
          <a:spcPts val="600"/>
        </a:spcBef>
        <a:buFont typeface="+mn-lt" panose="020B0604020202020204" pitchFamily="34" charset="0"/>
        <a:buChar char="•"/>
        <a:defRPr lang="en-US" sz="1400" kern="0" dirty="0" smtClean="0">
          <a:solidFill>
            <a:schemeClr val="tx1"/>
          </a:solidFill>
          <a:latin typeface="+mn-lt"/>
          <a:ea typeface="+mn-ea"/>
          <a:cs typeface="+mn-cs"/>
        </a:defRPr>
      </a:lvl1pPr>
      <a:lvl2pPr marL="359988" indent="-179994" algn="l" defTabSz="914370" rtl="0" eaLnBrk="1" latinLnBrk="0" hangingPunct="1">
        <a:spcBef>
          <a:spcPts val="300"/>
        </a:spcBef>
        <a:buFont typeface="+mn-lt" panose="020B0604020202020204" pitchFamily="34" charset="0"/>
        <a:buChar char="–"/>
        <a:defRPr lang="en-US" sz="1400" kern="0" dirty="0" smtClean="0">
          <a:solidFill>
            <a:schemeClr val="tx1"/>
          </a:solidFill>
          <a:latin typeface="+mn-lt"/>
          <a:ea typeface="+mn-ea"/>
          <a:cs typeface="+mn-cs"/>
        </a:defRPr>
      </a:lvl2pPr>
      <a:lvl3pPr marL="539982" indent="-179994" algn="l" defTabSz="914370" rtl="0" eaLnBrk="1" latinLnBrk="0" hangingPunct="1">
        <a:spcBef>
          <a:spcPts val="300"/>
        </a:spcBef>
        <a:buFont typeface="+mn-lt" panose="020B0604020202020204" pitchFamily="34" charset="0"/>
        <a:buChar char="-"/>
        <a:defRPr lang="en-US" sz="1400" kern="0" dirty="0" smtClean="0">
          <a:solidFill>
            <a:schemeClr val="tx1"/>
          </a:solidFill>
          <a:latin typeface="+mn-lt"/>
          <a:ea typeface="+mn-ea"/>
          <a:cs typeface="+mn-cs"/>
        </a:defRPr>
      </a:lvl3pPr>
      <a:lvl4pPr marL="719977" indent="-179994" algn="l" defTabSz="914370" rtl="0" eaLnBrk="1" latinLnBrk="0" hangingPunct="1">
        <a:spcBef>
          <a:spcPts val="300"/>
        </a:spcBef>
        <a:buFont typeface="+mn-lt" panose="020B0604020202020204" pitchFamily="34" charset="0"/>
        <a:buChar char="-"/>
        <a:defRPr lang="en-US" sz="1400" kern="0" dirty="0" smtClean="0">
          <a:solidFill>
            <a:schemeClr val="tx1"/>
          </a:solidFill>
          <a:latin typeface="+mn-lt"/>
          <a:ea typeface="+mn-ea"/>
          <a:cs typeface="+mn-cs"/>
        </a:defRPr>
      </a:lvl4pPr>
      <a:lvl5pPr marL="899971" indent="-179994" algn="l" defTabSz="914370" rtl="0" eaLnBrk="1" latinLnBrk="0" hangingPunct="1">
        <a:spcBef>
          <a:spcPts val="300"/>
        </a:spcBef>
        <a:buFont typeface="+mn-lt" panose="020B0604020202020204" pitchFamily="34" charset="0"/>
        <a:buChar char="-"/>
        <a:defRPr lang="en-GB" sz="1400" kern="0" dirty="0">
          <a:solidFill>
            <a:schemeClr val="tx1"/>
          </a:solidFill>
          <a:latin typeface="+mn-lt"/>
          <a:ea typeface="+mn-ea"/>
          <a:cs typeface="+mn-cs"/>
        </a:defRPr>
      </a:lvl5pPr>
      <a:lvl6pPr marL="1079965" indent="-179994" algn="l" defTabSz="914370" rtl="0" eaLnBrk="1" latinLnBrk="0" hangingPunct="1">
        <a:spcBef>
          <a:spcPts val="300"/>
        </a:spcBef>
        <a:buFont typeface="+mn-lt" panose="020B0604020202020204" pitchFamily="34" charset="0"/>
        <a:buChar char="-"/>
        <a:defRPr sz="1400" kern="0">
          <a:solidFill>
            <a:schemeClr val="tx1"/>
          </a:solidFill>
          <a:latin typeface="+mn-lt"/>
          <a:ea typeface="+mn-ea"/>
          <a:cs typeface="+mn-cs"/>
        </a:defRPr>
      </a:lvl6pPr>
      <a:lvl7pPr marL="1259959" indent="-179994" algn="l" defTabSz="914370" rtl="0" eaLnBrk="1" latinLnBrk="0" hangingPunct="1">
        <a:spcBef>
          <a:spcPts val="300"/>
        </a:spcBef>
        <a:buFont typeface="+mn-lt" panose="020B0604020202020204" pitchFamily="34" charset="0"/>
        <a:buChar char="-"/>
        <a:defRPr sz="1400" kern="0">
          <a:solidFill>
            <a:schemeClr val="tx1"/>
          </a:solidFill>
          <a:latin typeface="+mn-lt"/>
          <a:ea typeface="+mn-ea"/>
          <a:cs typeface="+mn-cs"/>
        </a:defRPr>
      </a:lvl7pPr>
      <a:lvl8pPr marL="1439953" indent="-179994" algn="l" defTabSz="914370" rtl="0" eaLnBrk="1" latinLnBrk="0" hangingPunct="1">
        <a:spcBef>
          <a:spcPts val="300"/>
        </a:spcBef>
        <a:buFont typeface="+mn-lt" panose="020B0604020202020204" pitchFamily="34" charset="0"/>
        <a:buChar char="-"/>
        <a:defRPr sz="1400" kern="0">
          <a:solidFill>
            <a:schemeClr val="tx1"/>
          </a:solidFill>
          <a:latin typeface="+mn-lt"/>
          <a:ea typeface="+mn-ea"/>
          <a:cs typeface="+mn-cs"/>
        </a:defRPr>
      </a:lvl8pPr>
      <a:lvl9pPr marL="1619947" indent="-179994" algn="l" defTabSz="914370" rtl="0" eaLnBrk="1" latinLnBrk="0" hangingPunct="1">
        <a:spcBef>
          <a:spcPts val="300"/>
        </a:spcBef>
        <a:buFont typeface="+mn-lt" panose="020B0604020202020204" pitchFamily="34" charset="0"/>
        <a:buChar char="-"/>
        <a:defRPr sz="1400" kern="0">
          <a:solidFill>
            <a:schemeClr val="tx1"/>
          </a:solidFill>
          <a:latin typeface="+mn-lt"/>
          <a:ea typeface="+mn-ea"/>
          <a:cs typeface="+mn-cs"/>
        </a:defRPr>
      </a:lvl9pPr>
    </p:bodyStyle>
    <p:otherStyle>
      <a:defPPr/>
      <a:lvl1pPr marL="0" algn="l" defTabSz="914370" rtl="0" eaLnBrk="1" latinLnBrk="0" hangingPunct="1">
        <a:defRPr sz="1200" kern="0">
          <a:solidFill>
            <a:schemeClr val="tx1"/>
          </a:solidFill>
          <a:latin typeface="+mn-lt"/>
          <a:ea typeface="+mn-ea"/>
          <a:cs typeface="+mn-cs"/>
        </a:defRPr>
      </a:lvl1pPr>
      <a:lvl2pPr marL="179994" algn="l" defTabSz="914370" rtl="0" eaLnBrk="1" latinLnBrk="0" hangingPunct="1">
        <a:defRPr sz="1200" kern="0">
          <a:solidFill>
            <a:schemeClr val="tx1"/>
          </a:solidFill>
          <a:latin typeface="+mn-lt"/>
          <a:ea typeface="+mn-ea"/>
          <a:cs typeface="+mn-cs"/>
        </a:defRPr>
      </a:lvl2pPr>
      <a:lvl3pPr marL="359988" algn="l" defTabSz="914370" rtl="0" eaLnBrk="1" latinLnBrk="0" hangingPunct="1">
        <a:defRPr sz="1200" kern="0">
          <a:solidFill>
            <a:schemeClr val="tx1"/>
          </a:solidFill>
          <a:latin typeface="+mn-lt"/>
          <a:ea typeface="+mn-ea"/>
          <a:cs typeface="+mn-cs"/>
        </a:defRPr>
      </a:lvl3pPr>
      <a:lvl4pPr marL="539982" algn="l" defTabSz="914370" rtl="0" eaLnBrk="1" latinLnBrk="0" hangingPunct="1">
        <a:defRPr sz="1200" kern="0">
          <a:solidFill>
            <a:schemeClr val="tx1"/>
          </a:solidFill>
          <a:latin typeface="+mn-lt"/>
          <a:ea typeface="+mn-ea"/>
          <a:cs typeface="+mn-cs"/>
        </a:defRPr>
      </a:lvl4pPr>
      <a:lvl5pPr marL="719977" algn="l" defTabSz="914370" rtl="0" eaLnBrk="1" latinLnBrk="0" hangingPunct="1">
        <a:defRPr sz="1200" kern="0">
          <a:solidFill>
            <a:schemeClr val="tx1"/>
          </a:solidFill>
          <a:latin typeface="+mn-lt"/>
          <a:ea typeface="+mn-ea"/>
          <a:cs typeface="+mn-cs"/>
        </a:defRPr>
      </a:lvl5pPr>
      <a:lvl6pPr marL="899971" algn="l" defTabSz="914370" rtl="0" eaLnBrk="1" latinLnBrk="0" hangingPunct="1">
        <a:defRPr sz="1200" kern="0">
          <a:solidFill>
            <a:schemeClr val="tx1"/>
          </a:solidFill>
          <a:latin typeface="+mn-lt"/>
          <a:ea typeface="+mn-ea"/>
          <a:cs typeface="+mn-cs"/>
        </a:defRPr>
      </a:lvl6pPr>
      <a:lvl7pPr marL="1079965" algn="l" defTabSz="914370" rtl="0" eaLnBrk="1" latinLnBrk="0" hangingPunct="1">
        <a:defRPr sz="1200" kern="0">
          <a:solidFill>
            <a:schemeClr val="tx1"/>
          </a:solidFill>
          <a:latin typeface="+mn-lt"/>
          <a:ea typeface="+mn-ea"/>
          <a:cs typeface="+mn-cs"/>
        </a:defRPr>
      </a:lvl7pPr>
      <a:lvl8pPr marL="1259959" algn="l" defTabSz="914370" rtl="0" eaLnBrk="1" latinLnBrk="0" hangingPunct="1">
        <a:defRPr sz="1200" kern="0">
          <a:solidFill>
            <a:schemeClr val="tx1"/>
          </a:solidFill>
          <a:latin typeface="+mn-lt"/>
          <a:ea typeface="+mn-ea"/>
          <a:cs typeface="+mn-cs"/>
        </a:defRPr>
      </a:lvl8pPr>
      <a:lvl9pPr marL="1439953" algn="l" defTabSz="914370" rtl="0" eaLnBrk="1" latinLnBrk="0" hangingPunct="1">
        <a:defRPr sz="1200" kern="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3" pos="288">
          <p15:clr>
            <a:srgbClr val="F26B43"/>
          </p15:clr>
        </p15:guide>
        <p15:guide id="4" pos="7392">
          <p15:clr>
            <a:srgbClr val="F26B43"/>
          </p15:clr>
        </p15:guide>
        <p15:guide id="6" orient="horz" pos="403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notesSlide" Target="../notesSlides/notesSlide1.xml"/><Relationship Id="rId7" Type="http://schemas.openxmlformats.org/officeDocument/2006/relationships/oleObject" Target="../embeddings/oleObject146.bin"/><Relationship Id="rId2" Type="http://schemas.openxmlformats.org/officeDocument/2006/relationships/slideLayout" Target="../slideLayouts/slideLayout187.xml"/><Relationship Id="rId1" Type="http://schemas.openxmlformats.org/officeDocument/2006/relationships/tags" Target="../tags/tag204.xml"/><Relationship Id="rId6" Type="http://schemas.openxmlformats.org/officeDocument/2006/relationships/image" Target="../media/image34.png"/><Relationship Id="rId5" Type="http://schemas.openxmlformats.org/officeDocument/2006/relationships/image" Target="../media/image8.emf"/><Relationship Id="rId4" Type="http://schemas.openxmlformats.org/officeDocument/2006/relationships/oleObject" Target="../embeddings/oleObject14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4EB27-F422-F4A9-9551-8F3FF3E11279}"/>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98EB657-F6F4-24AC-FAE8-B0E6F49CD2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7" imgH="348" progId="TCLayout.ActiveDocument.1">
                  <p:embed/>
                </p:oleObj>
              </mc:Choice>
              <mc:Fallback>
                <p:oleObj name="think-cell Slide" r:id="rId4" imgW="347" imgH="348" progId="TCLayout.ActiveDocument.1">
                  <p:embed/>
                  <p:pic>
                    <p:nvPicPr>
                      <p:cNvPr id="4" name="think-cell data - do not delete" hidden="1">
                        <a:extLst>
                          <a:ext uri="{FF2B5EF4-FFF2-40B4-BE49-F238E27FC236}">
                            <a16:creationId xmlns:a16="http://schemas.microsoft.com/office/drawing/2014/main" id="{498EB657-F6F4-24AC-FAE8-B0E6F49CD2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6">
            <a:extLst>
              <a:ext uri="{FF2B5EF4-FFF2-40B4-BE49-F238E27FC236}">
                <a16:creationId xmlns:a16="http://schemas.microsoft.com/office/drawing/2014/main" id="{BFA18057-A569-DAB8-3766-0825CC7D409B}"/>
              </a:ext>
            </a:extLst>
          </p:cNvPr>
          <p:cNvSpPr txBox="1">
            <a:spLocks/>
          </p:cNvSpPr>
          <p:nvPr/>
        </p:nvSpPr>
        <p:spPr>
          <a:xfrm>
            <a:off x="985696" y="327621"/>
            <a:ext cx="11016000" cy="537697"/>
          </a:xfrm>
          <a:prstGeom prst="rect">
            <a:avLst/>
          </a:prstGeom>
        </p:spPr>
        <p:txBody>
          <a:bodyPr vert="horz" lIns="0" tIns="0" rIns="0" bIns="0" rtlCol="0" anchorCtr="0">
            <a:noAutofit/>
          </a:bodyPr>
          <a:lstStyle>
            <a:lvl1pPr marL="0" indent="0" algn="l" defTabSz="607451" rtl="0" eaLnBrk="1" latinLnBrk="0" hangingPunct="1">
              <a:lnSpc>
                <a:spcPct val="100000"/>
              </a:lnSpc>
              <a:spcBef>
                <a:spcPts val="0"/>
              </a:spcBef>
              <a:buClr>
                <a:srgbClr val="0073AE"/>
              </a:buClr>
              <a:buFont typeface="+mn-lt"/>
              <a:buNone/>
              <a:defRPr lang="en-GB" altLang="en-US" sz="2400" b="0" i="0" kern="1200" cap="none" baseline="0" dirty="0">
                <a:solidFill>
                  <a:schemeClr val="accent1"/>
                </a:solidFill>
                <a:latin typeface="+mj-lt"/>
                <a:ea typeface="+mn-lt" panose="02000000000000000000" pitchFamily="2" charset="0"/>
                <a:cs typeface="+mj-cs"/>
              </a:defRPr>
            </a:lvl1pPr>
          </a:lstStyle>
          <a:p>
            <a:pPr marL="0" marR="0" lvl="0" indent="0" algn="l" defTabSz="607451" rtl="0" eaLnBrk="1" fontAlgn="auto" latinLnBrk="0" hangingPunct="1">
              <a:lnSpc>
                <a:spcPct val="100000"/>
              </a:lnSpc>
              <a:spcBef>
                <a:spcPts val="0"/>
              </a:spcBef>
              <a:spcAft>
                <a:spcPts val="0"/>
              </a:spcAft>
              <a:buClr>
                <a:srgbClr val="0073AE"/>
              </a:buClr>
              <a:buSzTx/>
              <a:buFont typeface="+mn-lt"/>
              <a:buNone/>
              <a:tabLst/>
              <a:defRPr/>
            </a:pPr>
            <a:r>
              <a:rPr lang="en-GB" altLang="en-US" sz="2800" b="1" dirty="0">
                <a:solidFill>
                  <a:srgbClr val="EC0000"/>
                </a:solidFill>
                <a:latin typeface="Santander Text" panose="020B0504020201020104" pitchFamily="34" charset="0"/>
              </a:rPr>
              <a:t>SFICS v2</a:t>
            </a:r>
            <a:endParaRPr kumimoji="0" lang="en-GB" altLang="en-US" sz="1800" b="0" i="0" u="none" strike="noStrike" kern="1200" cap="none" spc="0" normalizeH="0" baseline="0" noProof="0" dirty="0">
              <a:ln>
                <a:noFill/>
              </a:ln>
              <a:solidFill>
                <a:srgbClr val="595959"/>
              </a:solidFill>
              <a:effectLst/>
              <a:uLnTx/>
              <a:uFillTx/>
              <a:latin typeface="Santander Text" panose="020B0504020201020104" pitchFamily="34" charset="0"/>
              <a:cs typeface="+mj-cs"/>
            </a:endParaRPr>
          </a:p>
        </p:txBody>
      </p:sp>
      <p:grpSp>
        <p:nvGrpSpPr>
          <p:cNvPr id="5" name="Grupo 2">
            <a:extLst>
              <a:ext uri="{FF2B5EF4-FFF2-40B4-BE49-F238E27FC236}">
                <a16:creationId xmlns:a16="http://schemas.microsoft.com/office/drawing/2014/main" id="{9A05A2A6-69F2-CB7F-F2D5-E910BA64988A}"/>
              </a:ext>
            </a:extLst>
          </p:cNvPr>
          <p:cNvGrpSpPr/>
          <p:nvPr/>
        </p:nvGrpSpPr>
        <p:grpSpPr>
          <a:xfrm>
            <a:off x="238341" y="268710"/>
            <a:ext cx="540000" cy="540000"/>
            <a:chOff x="270825" y="1790141"/>
            <a:chExt cx="1380069" cy="1358781"/>
          </a:xfrm>
        </p:grpSpPr>
        <p:sp>
          <p:nvSpPr>
            <p:cNvPr id="6" name="Elipse 4">
              <a:extLst>
                <a:ext uri="{FF2B5EF4-FFF2-40B4-BE49-F238E27FC236}">
                  <a16:creationId xmlns:a16="http://schemas.microsoft.com/office/drawing/2014/main" id="{63B28163-7469-2116-FCC8-DA9CFD1089E0}"/>
                </a:ext>
              </a:extLst>
            </p:cNvPr>
            <p:cNvSpPr/>
            <p:nvPr/>
          </p:nvSpPr>
          <p:spPr>
            <a:xfrm>
              <a:off x="292114" y="1790141"/>
              <a:ext cx="1358780" cy="13587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1111" rtl="0" eaLnBrk="1" fontAlgn="auto" latinLnBrk="0" hangingPunct="1">
                <a:lnSpc>
                  <a:spcPct val="100000"/>
                </a:lnSpc>
                <a:spcBef>
                  <a:spcPts val="0"/>
                </a:spcBef>
                <a:spcAft>
                  <a:spcPts val="0"/>
                </a:spcAft>
                <a:buClrTx/>
                <a:buSzTx/>
                <a:buFontTx/>
                <a:buNone/>
                <a:tabLst/>
                <a:defRPr/>
              </a:pPr>
              <a:endParaRPr kumimoji="0" lang="en-GB" sz="1794" b="0" i="0" u="none" strike="noStrike" kern="1200" cap="none" spc="0" normalizeH="0" baseline="0">
                <a:ln>
                  <a:noFill/>
                </a:ln>
                <a:solidFill>
                  <a:srgbClr val="FFFFFF"/>
                </a:solidFill>
                <a:effectLst/>
                <a:uLnTx/>
                <a:uFillTx/>
                <a:latin typeface="Santander Text" panose="020B0504020201020104" pitchFamily="34" charset="0"/>
                <a:ea typeface="+mn-ea"/>
                <a:cs typeface="+mn-cs"/>
              </a:endParaRPr>
            </a:p>
          </p:txBody>
        </p:sp>
        <p:sp>
          <p:nvSpPr>
            <p:cNvPr id="7" name="Título 5">
              <a:extLst>
                <a:ext uri="{FF2B5EF4-FFF2-40B4-BE49-F238E27FC236}">
                  <a16:creationId xmlns:a16="http://schemas.microsoft.com/office/drawing/2014/main" id="{0AFE5EEF-79C1-75B2-9BC1-537C20A41C69}"/>
                </a:ext>
              </a:extLst>
            </p:cNvPr>
            <p:cNvSpPr txBox="1">
              <a:spLocks/>
            </p:cNvSpPr>
            <p:nvPr/>
          </p:nvSpPr>
          <p:spPr>
            <a:xfrm>
              <a:off x="270825" y="1994265"/>
              <a:ext cx="1358780" cy="1057056"/>
            </a:xfrm>
            <a:prstGeom prst="rect">
              <a:avLst/>
            </a:prstGeom>
          </p:spPr>
          <p:txBody>
            <a:bodyPr vert="horz" lIns="91107" tIns="45554" rIns="91107" bIns="45554" rtlCol="0" anchor="ctr">
              <a:no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GB" sz="3000" dirty="0">
                  <a:solidFill>
                    <a:srgbClr val="FFFFFF"/>
                  </a:solidFill>
                  <a:latin typeface="Santander Text" panose="020B0504020201020104" pitchFamily="34" charset="0"/>
                </a:rPr>
                <a:t>1</a:t>
              </a:r>
              <a:endParaRPr kumimoji="0" lang="en-GB" sz="3000" b="0" i="0" u="none" strike="noStrike" kern="1200" cap="none" spc="0" normalizeH="0" baseline="0" dirty="0">
                <a:ln>
                  <a:noFill/>
                </a:ln>
                <a:solidFill>
                  <a:srgbClr val="FFFFFF"/>
                </a:solidFill>
                <a:effectLst/>
                <a:uLnTx/>
                <a:uFillTx/>
                <a:latin typeface="Santander Text" panose="020B0504020201020104" pitchFamily="34" charset="0"/>
                <a:ea typeface="+mj-ea"/>
                <a:cs typeface="+mj-cs"/>
              </a:endParaRPr>
            </a:p>
          </p:txBody>
        </p:sp>
      </p:grpSp>
      <p:sp>
        <p:nvSpPr>
          <p:cNvPr id="108" name="CuadroTexto 107">
            <a:extLst>
              <a:ext uri="{FF2B5EF4-FFF2-40B4-BE49-F238E27FC236}">
                <a16:creationId xmlns:a16="http://schemas.microsoft.com/office/drawing/2014/main" id="{E12019F3-3405-F8C0-D58F-793DC86113BA}"/>
              </a:ext>
            </a:extLst>
          </p:cNvPr>
          <p:cNvSpPr txBox="1"/>
          <p:nvPr/>
        </p:nvSpPr>
        <p:spPr>
          <a:xfrm>
            <a:off x="558230" y="1016753"/>
            <a:ext cx="10831607" cy="646331"/>
          </a:xfrm>
          <a:prstGeom prst="rect">
            <a:avLst/>
          </a:prstGeom>
          <a:noFill/>
        </p:spPr>
        <p:txBody>
          <a:bodyPr wrap="square" lIns="0" tIns="0" rIns="0" bIns="0" rtlCol="0">
            <a:spAutoFit/>
          </a:bodyPr>
          <a:lstStyle/>
          <a:p>
            <a:pPr algn="just">
              <a:spcAft>
                <a:spcPts val="600"/>
              </a:spcAft>
              <a:buClr>
                <a:srgbClr val="40859E"/>
              </a:buClr>
            </a:pPr>
            <a:r>
              <a:rPr lang="en-GB" sz="1400" dirty="0">
                <a:solidFill>
                  <a:schemeClr val="tx2">
                    <a:lumMod val="65000"/>
                    <a:lumOff val="35000"/>
                  </a:schemeClr>
                </a:solidFill>
                <a:latin typeface="Santander Text" panose="020B0504020201020104" pitchFamily="34" charset="0"/>
              </a:rPr>
              <a:t>The</a:t>
            </a:r>
            <a:r>
              <a:rPr lang="en-GB" sz="1400" b="1" kern="0" dirty="0">
                <a:solidFill>
                  <a:srgbClr val="40859E"/>
                </a:solidFill>
                <a:latin typeface="Santander Text" panose="020B0504020201020104" pitchFamily="34" charset="0"/>
              </a:rPr>
              <a:t> Sustainable Finance &amp; Investment Classification System </a:t>
            </a:r>
            <a:r>
              <a:rPr lang="en-US" sz="1400" dirty="0">
                <a:solidFill>
                  <a:schemeClr val="tx2">
                    <a:lumMod val="65000"/>
                    <a:lumOff val="35000"/>
                  </a:schemeClr>
                </a:solidFill>
                <a:latin typeface="Santander Text" panose="020B0504020201020104" pitchFamily="34" charset="0"/>
              </a:rPr>
              <a:t>lays down the criteria for categorizing sustainable financial and investment products and services, and specifically how the Group defines Green, Social, Sustainability and Sustainable Finance. As part of its governance, it is </a:t>
            </a:r>
            <a:r>
              <a:rPr lang="en-US" sz="1400" b="1" kern="0" dirty="0">
                <a:solidFill>
                  <a:srgbClr val="40859E"/>
                </a:solidFill>
                <a:latin typeface="Santander Text" panose="020B0504020201020104" pitchFamily="34" charset="0"/>
              </a:rPr>
              <a:t>reviewed on an annual basis</a:t>
            </a:r>
            <a:r>
              <a:rPr lang="en-US" sz="1400" dirty="0">
                <a:solidFill>
                  <a:schemeClr val="tx2">
                    <a:lumMod val="65000"/>
                    <a:lumOff val="35000"/>
                  </a:schemeClr>
                </a:solidFill>
                <a:latin typeface="Santander Text" panose="020B0504020201020104" pitchFamily="34" charset="0"/>
              </a:rPr>
              <a:t>, and we are presenting </a:t>
            </a:r>
            <a:r>
              <a:rPr lang="en-US" sz="1400" b="1" kern="0" dirty="0">
                <a:solidFill>
                  <a:srgbClr val="40859E"/>
                </a:solidFill>
                <a:latin typeface="Santander Text" panose="020B0504020201020104" pitchFamily="34" charset="0"/>
              </a:rPr>
              <a:t>v2</a:t>
            </a:r>
            <a:r>
              <a:rPr lang="en-US" sz="1400" dirty="0">
                <a:solidFill>
                  <a:schemeClr val="tx2">
                    <a:lumMod val="65000"/>
                    <a:lumOff val="35000"/>
                  </a:schemeClr>
                </a:solidFill>
                <a:latin typeface="Santander Text" panose="020B0504020201020104" pitchFamily="34" charset="0"/>
              </a:rPr>
              <a:t> of this document.</a:t>
            </a:r>
            <a:endParaRPr lang="en-GB" sz="1400" dirty="0">
              <a:solidFill>
                <a:schemeClr val="tx2">
                  <a:lumMod val="65000"/>
                  <a:lumOff val="35000"/>
                </a:schemeClr>
              </a:solidFill>
              <a:latin typeface="Santander Text" panose="020B0504020201020104" pitchFamily="34" charset="0"/>
            </a:endParaRPr>
          </a:p>
        </p:txBody>
      </p:sp>
      <p:sp>
        <p:nvSpPr>
          <p:cNvPr id="109" name="Rectangle: Top Corners Rounded 57">
            <a:extLst>
              <a:ext uri="{FF2B5EF4-FFF2-40B4-BE49-F238E27FC236}">
                <a16:creationId xmlns:a16="http://schemas.microsoft.com/office/drawing/2014/main" id="{11B93FD6-87F7-8FC0-8111-73A51CEB5C63}"/>
              </a:ext>
            </a:extLst>
          </p:cNvPr>
          <p:cNvSpPr/>
          <p:nvPr/>
        </p:nvSpPr>
        <p:spPr>
          <a:xfrm>
            <a:off x="479613" y="2186840"/>
            <a:ext cx="4112707" cy="327760"/>
          </a:xfrm>
          <a:prstGeom prst="roundRect">
            <a:avLst/>
          </a:prstGeom>
          <a:solidFill>
            <a:srgbClr val="40859E"/>
          </a:solidFill>
          <a:ln w="9525" cap="flat" cmpd="sng" algn="ctr">
            <a:noFill/>
            <a:prstDash val="solid"/>
            <a:miter lim="800000"/>
          </a:ln>
          <a:effectLst/>
        </p:spPr>
        <p:txBody>
          <a:bodyPr lIns="73152" tIns="73152" rIns="73152" bIns="73152" rtlCol="0" anchor="ctr"/>
          <a:lstStyle/>
          <a:p>
            <a:pPr algn="ctr">
              <a:defRPr/>
            </a:pPr>
            <a:r>
              <a:rPr lang="en-GB" sz="2000" b="1" kern="0" dirty="0">
                <a:solidFill>
                  <a:prstClr val="white"/>
                </a:solidFill>
                <a:latin typeface="Santander Text" panose="020B0504020201020104" pitchFamily="34" charset="0"/>
              </a:rPr>
              <a:t>Feedback received over SFICS v1</a:t>
            </a:r>
          </a:p>
        </p:txBody>
      </p:sp>
      <p:sp>
        <p:nvSpPr>
          <p:cNvPr id="110" name="Rectangle: Top Corners Rounded 57">
            <a:extLst>
              <a:ext uri="{FF2B5EF4-FFF2-40B4-BE49-F238E27FC236}">
                <a16:creationId xmlns:a16="http://schemas.microsoft.com/office/drawing/2014/main" id="{006230BB-EC37-673A-5EB4-D4D1BBE16DDA}"/>
              </a:ext>
            </a:extLst>
          </p:cNvPr>
          <p:cNvSpPr/>
          <p:nvPr/>
        </p:nvSpPr>
        <p:spPr>
          <a:xfrm>
            <a:off x="4858572" y="2186840"/>
            <a:ext cx="6707615" cy="327760"/>
          </a:xfrm>
          <a:prstGeom prst="roundRect">
            <a:avLst/>
          </a:prstGeom>
          <a:solidFill>
            <a:srgbClr val="40859E"/>
          </a:solidFill>
          <a:ln w="9525" cap="flat" cmpd="sng" algn="ctr">
            <a:noFill/>
            <a:prstDash val="solid"/>
            <a:miter lim="800000"/>
          </a:ln>
          <a:effectLst/>
        </p:spPr>
        <p:txBody>
          <a:bodyPr lIns="73152" tIns="73152" rIns="73152" bIns="73152" rtlCol="0" anchor="ctr"/>
          <a:lstStyle/>
          <a:p>
            <a:pPr algn="ctr">
              <a:defRPr/>
            </a:pPr>
            <a:r>
              <a:rPr lang="en-GB" sz="2000" b="1" kern="0" dirty="0">
                <a:solidFill>
                  <a:prstClr val="white"/>
                </a:solidFill>
                <a:latin typeface="Santander Text" panose="020B0504020201020104" pitchFamily="34" charset="0"/>
              </a:rPr>
              <a:t>Main updates included in SFICS v2</a:t>
            </a:r>
          </a:p>
        </p:txBody>
      </p:sp>
      <p:sp>
        <p:nvSpPr>
          <p:cNvPr id="111" name="CuadroTexto 110">
            <a:extLst>
              <a:ext uri="{FF2B5EF4-FFF2-40B4-BE49-F238E27FC236}">
                <a16:creationId xmlns:a16="http://schemas.microsoft.com/office/drawing/2014/main" id="{265A2ABA-509D-F0FA-1611-014355A4D172}"/>
              </a:ext>
            </a:extLst>
          </p:cNvPr>
          <p:cNvSpPr txBox="1"/>
          <p:nvPr/>
        </p:nvSpPr>
        <p:spPr>
          <a:xfrm>
            <a:off x="4899213" y="2678463"/>
            <a:ext cx="5514788" cy="3801041"/>
          </a:xfrm>
          <a:prstGeom prst="rect">
            <a:avLst/>
          </a:prstGeom>
          <a:noFill/>
        </p:spPr>
        <p:txBody>
          <a:bodyPr wrap="square" lIns="108000" rIns="72000">
            <a:spAutoFit/>
          </a:bodyPr>
          <a:lstStyle/>
          <a:p>
            <a:pPr marL="285750" indent="-285750" algn="just">
              <a:spcAft>
                <a:spcPts val="900"/>
              </a:spcAft>
              <a:buFont typeface="Arial" panose="020B0604020202020204" pitchFamily="34" charset="0"/>
              <a:buChar char="•"/>
              <a:defRPr/>
            </a:pPr>
            <a:r>
              <a:rPr lang="en-GB" sz="1400" dirty="0">
                <a:solidFill>
                  <a:srgbClr val="000000"/>
                </a:solidFill>
                <a:latin typeface="Santander Text"/>
              </a:rPr>
              <a:t>Included </a:t>
            </a:r>
            <a:r>
              <a:rPr lang="en-GB" sz="1400" b="1" dirty="0">
                <a:solidFill>
                  <a:srgbClr val="000000"/>
                </a:solidFill>
                <a:latin typeface="Santander Text"/>
              </a:rPr>
              <a:t>2 new activities </a:t>
            </a:r>
            <a:r>
              <a:rPr lang="en-GB" sz="1400" dirty="0">
                <a:solidFill>
                  <a:srgbClr val="000000"/>
                </a:solidFill>
                <a:latin typeface="Santander Text"/>
              </a:rPr>
              <a:t>in SFICS:</a:t>
            </a:r>
          </a:p>
          <a:p>
            <a:pPr marL="432000" lvl="1" indent="-180000" algn="just">
              <a:spcAft>
                <a:spcPts val="900"/>
              </a:spcAft>
              <a:buFont typeface="Arial" panose="020B0604020202020204" pitchFamily="34" charset="0"/>
              <a:buChar char="•"/>
              <a:defRPr/>
            </a:pPr>
            <a:r>
              <a:rPr lang="en-GB" sz="1400" dirty="0">
                <a:solidFill>
                  <a:srgbClr val="000000"/>
                </a:solidFill>
                <a:latin typeface="Santander Text"/>
              </a:rPr>
              <a:t>1 in Water &amp; Waste: “</a:t>
            </a:r>
            <a:r>
              <a:rPr lang="en-GB" sz="1400" i="1" dirty="0">
                <a:solidFill>
                  <a:srgbClr val="000000"/>
                </a:solidFill>
                <a:latin typeface="Santander Text"/>
              </a:rPr>
              <a:t>A.6.26 Use of recycled materials</a:t>
            </a:r>
            <a:r>
              <a:rPr lang="en-GB" sz="1400" dirty="0">
                <a:solidFill>
                  <a:srgbClr val="000000"/>
                </a:solidFill>
                <a:latin typeface="Santander Text"/>
              </a:rPr>
              <a:t>”</a:t>
            </a:r>
          </a:p>
          <a:p>
            <a:pPr marL="432000" lvl="1" indent="-180000" algn="just">
              <a:spcAft>
                <a:spcPts val="900"/>
              </a:spcAft>
              <a:buFont typeface="Arial" panose="020B0604020202020204" pitchFamily="34" charset="0"/>
              <a:buChar char="•"/>
              <a:defRPr/>
            </a:pPr>
            <a:r>
              <a:rPr lang="en-GB" sz="1400" dirty="0">
                <a:solidFill>
                  <a:srgbClr val="000000"/>
                </a:solidFill>
                <a:latin typeface="Santander Text"/>
              </a:rPr>
              <a:t>1 in Manufacturing: “</a:t>
            </a:r>
            <a:r>
              <a:rPr lang="en-GB" sz="1400" i="1" dirty="0">
                <a:solidFill>
                  <a:srgbClr val="000000"/>
                </a:solidFill>
                <a:latin typeface="Santander Text"/>
              </a:rPr>
              <a:t>A.8.35 Manufacture of </a:t>
            </a:r>
            <a:r>
              <a:rPr lang="en-US" sz="1400" i="1" dirty="0">
                <a:solidFill>
                  <a:srgbClr val="000000"/>
                </a:solidFill>
                <a:latin typeface="Santander Text"/>
              </a:rPr>
              <a:t>electrical and electronic equipment contribution to circular economy</a:t>
            </a:r>
            <a:r>
              <a:rPr lang="en-US" sz="1400" dirty="0">
                <a:solidFill>
                  <a:srgbClr val="000000"/>
                </a:solidFill>
                <a:latin typeface="Santander Text"/>
              </a:rPr>
              <a:t>”</a:t>
            </a:r>
            <a:endParaRPr lang="en-GB" sz="1400" dirty="0">
              <a:solidFill>
                <a:srgbClr val="000000"/>
              </a:solidFill>
              <a:latin typeface="Santander Text"/>
            </a:endParaRPr>
          </a:p>
          <a:p>
            <a:pPr marL="285750" indent="-285750" algn="just">
              <a:spcAft>
                <a:spcPts val="900"/>
              </a:spcAft>
              <a:buFont typeface="Arial" panose="020B0604020202020204" pitchFamily="34" charset="0"/>
              <a:buChar char="•"/>
              <a:defRPr/>
            </a:pPr>
            <a:r>
              <a:rPr lang="en-GB" sz="1400" b="1" dirty="0">
                <a:solidFill>
                  <a:srgbClr val="000000"/>
                </a:solidFill>
                <a:latin typeface="Santander Text"/>
              </a:rPr>
              <a:t>New criteria </a:t>
            </a:r>
            <a:r>
              <a:rPr lang="en-GB" sz="1400" dirty="0">
                <a:solidFill>
                  <a:srgbClr val="000000"/>
                </a:solidFill>
                <a:latin typeface="Santander Text"/>
              </a:rPr>
              <a:t>and </a:t>
            </a:r>
            <a:r>
              <a:rPr lang="en-GB" sz="1400" b="1" dirty="0">
                <a:solidFill>
                  <a:srgbClr val="000000"/>
                </a:solidFill>
                <a:latin typeface="Santander Text"/>
              </a:rPr>
              <a:t>adjustments on previous criteria </a:t>
            </a:r>
            <a:r>
              <a:rPr lang="en-GB" sz="1400" dirty="0">
                <a:solidFill>
                  <a:srgbClr val="000000"/>
                </a:solidFill>
                <a:latin typeface="Santander Text"/>
              </a:rPr>
              <a:t>for existing activities (detail on all changes can be provided). For example:</a:t>
            </a:r>
          </a:p>
          <a:p>
            <a:pPr marL="432000" lvl="1" indent="-180000" algn="just">
              <a:spcAft>
                <a:spcPts val="900"/>
              </a:spcAft>
              <a:buFont typeface="Arial" panose="020B0604020202020204" pitchFamily="34" charset="0"/>
              <a:buChar char="•"/>
              <a:defRPr/>
            </a:pPr>
            <a:r>
              <a:rPr lang="en-GB" sz="1400" dirty="0">
                <a:solidFill>
                  <a:srgbClr val="000000"/>
                </a:solidFill>
                <a:latin typeface="Santander Text"/>
              </a:rPr>
              <a:t>EDGE Certificate Level 1 included as Santander Specific criteria accepted in some developing markets for real estate construction (A.3.1) and acquisition (A.3.7)</a:t>
            </a:r>
          </a:p>
          <a:p>
            <a:pPr marL="285750" indent="-285750" algn="just">
              <a:spcAft>
                <a:spcPts val="900"/>
              </a:spcAft>
              <a:buFont typeface="Arial" panose="020B0604020202020204" pitchFamily="34" charset="0"/>
              <a:buChar char="•"/>
              <a:defRPr/>
            </a:pPr>
            <a:r>
              <a:rPr lang="en-GB" sz="1400" dirty="0">
                <a:solidFill>
                  <a:srgbClr val="000000"/>
                </a:solidFill>
                <a:latin typeface="Santander Text"/>
              </a:rPr>
              <a:t>Integrated </a:t>
            </a:r>
            <a:r>
              <a:rPr lang="en-GB" sz="1400" b="1" dirty="0">
                <a:solidFill>
                  <a:srgbClr val="000000"/>
                </a:solidFill>
                <a:latin typeface="Santander Text"/>
              </a:rPr>
              <a:t>DNSH</a:t>
            </a:r>
            <a:r>
              <a:rPr lang="en-GB" sz="1400" dirty="0">
                <a:solidFill>
                  <a:srgbClr val="000000"/>
                </a:solidFill>
                <a:latin typeface="Santander Text"/>
              </a:rPr>
              <a:t> criteria aligned with EU Taxonomy for </a:t>
            </a:r>
            <a:r>
              <a:rPr lang="en-GB" sz="1400" b="1" dirty="0">
                <a:solidFill>
                  <a:srgbClr val="000000"/>
                </a:solidFill>
                <a:latin typeface="Santander Text"/>
              </a:rPr>
              <a:t>mortgages</a:t>
            </a:r>
            <a:r>
              <a:rPr lang="en-GB" sz="1400" dirty="0">
                <a:solidFill>
                  <a:srgbClr val="000000"/>
                </a:solidFill>
                <a:latin typeface="Santander Text"/>
              </a:rPr>
              <a:t> and </a:t>
            </a:r>
            <a:r>
              <a:rPr lang="en-GB" sz="1400" b="1" dirty="0">
                <a:solidFill>
                  <a:srgbClr val="000000"/>
                </a:solidFill>
                <a:latin typeface="Santander Text"/>
              </a:rPr>
              <a:t>auto</a:t>
            </a:r>
            <a:r>
              <a:rPr lang="en-GB" sz="1400" dirty="0">
                <a:solidFill>
                  <a:srgbClr val="000000"/>
                </a:solidFill>
                <a:latin typeface="Santander Text"/>
              </a:rPr>
              <a:t> portfolios, and approach for </a:t>
            </a:r>
            <a:r>
              <a:rPr lang="en-GB" sz="1400" b="1" dirty="0">
                <a:solidFill>
                  <a:srgbClr val="000000"/>
                </a:solidFill>
                <a:latin typeface="Santander Text"/>
              </a:rPr>
              <a:t>MSS</a:t>
            </a:r>
            <a:r>
              <a:rPr lang="en-GB" sz="1400" dirty="0">
                <a:solidFill>
                  <a:srgbClr val="000000"/>
                </a:solidFill>
                <a:latin typeface="Santander Text"/>
              </a:rPr>
              <a:t> for </a:t>
            </a:r>
            <a:r>
              <a:rPr lang="en-GB" sz="1400" b="1" dirty="0">
                <a:solidFill>
                  <a:srgbClr val="000000"/>
                </a:solidFill>
                <a:latin typeface="Santander Text"/>
              </a:rPr>
              <a:t>retail transaction </a:t>
            </a:r>
            <a:r>
              <a:rPr lang="en-GB" sz="1400" dirty="0">
                <a:solidFill>
                  <a:srgbClr val="000000"/>
                </a:solidFill>
                <a:latin typeface="Santander Text"/>
              </a:rPr>
              <a:t>and </a:t>
            </a:r>
            <a:r>
              <a:rPr lang="en-US" sz="1400" b="1" dirty="0">
                <a:solidFill>
                  <a:srgbClr val="000000"/>
                </a:solidFill>
                <a:latin typeface="Santander Text"/>
              </a:rPr>
              <a:t>specific purpose transaction with CSRD clients / sponsor</a:t>
            </a:r>
            <a:endParaRPr lang="en-GB" sz="1400" b="1" dirty="0">
              <a:solidFill>
                <a:srgbClr val="000000"/>
              </a:solidFill>
              <a:latin typeface="Santander Text"/>
            </a:endParaRPr>
          </a:p>
          <a:p>
            <a:pPr marL="285750" indent="-285750" algn="just">
              <a:spcAft>
                <a:spcPts val="900"/>
              </a:spcAft>
              <a:buFont typeface="Arial" panose="020B0604020202020204" pitchFamily="34" charset="0"/>
              <a:buChar char="•"/>
              <a:defRPr/>
            </a:pPr>
            <a:r>
              <a:rPr lang="en-GB" sz="1400" dirty="0">
                <a:solidFill>
                  <a:srgbClr val="000000"/>
                </a:solidFill>
                <a:latin typeface="Santander Text"/>
              </a:rPr>
              <a:t>Reviewed &amp; updated the </a:t>
            </a:r>
            <a:r>
              <a:rPr lang="en-GB" sz="1400" b="1" dirty="0">
                <a:solidFill>
                  <a:srgbClr val="000000"/>
                </a:solidFill>
                <a:latin typeface="Santander Text"/>
              </a:rPr>
              <a:t>Socially Responsible Investment </a:t>
            </a:r>
            <a:r>
              <a:rPr lang="en-GB" sz="1400" dirty="0">
                <a:solidFill>
                  <a:srgbClr val="000000"/>
                </a:solidFill>
                <a:latin typeface="Santander Text"/>
              </a:rPr>
              <a:t>criteria</a:t>
            </a:r>
            <a:r>
              <a:rPr lang="en-GB" sz="1400" b="1" dirty="0">
                <a:solidFill>
                  <a:srgbClr val="000000"/>
                </a:solidFill>
                <a:latin typeface="Santander Text"/>
              </a:rPr>
              <a:t> </a:t>
            </a:r>
            <a:r>
              <a:rPr lang="en-GB" sz="1400" dirty="0">
                <a:solidFill>
                  <a:srgbClr val="000000"/>
                </a:solidFill>
                <a:latin typeface="Santander Text"/>
              </a:rPr>
              <a:t>(greater detail and clarity on criteria and regional differences)</a:t>
            </a:r>
          </a:p>
        </p:txBody>
      </p:sp>
      <p:grpSp>
        <p:nvGrpSpPr>
          <p:cNvPr id="112" name="object 17">
            <a:extLst>
              <a:ext uri="{FF2B5EF4-FFF2-40B4-BE49-F238E27FC236}">
                <a16:creationId xmlns:a16="http://schemas.microsoft.com/office/drawing/2014/main" id="{A804A511-0046-01FF-0B0B-33762AF3DE10}"/>
              </a:ext>
            </a:extLst>
          </p:cNvPr>
          <p:cNvGrpSpPr/>
          <p:nvPr/>
        </p:nvGrpSpPr>
        <p:grpSpPr>
          <a:xfrm>
            <a:off x="4975631" y="2720953"/>
            <a:ext cx="210181" cy="222795"/>
            <a:chOff x="516636" y="972350"/>
            <a:chExt cx="659638" cy="699224"/>
          </a:xfrm>
        </p:grpSpPr>
        <p:sp>
          <p:nvSpPr>
            <p:cNvPr id="113" name="object 18">
              <a:extLst>
                <a:ext uri="{FF2B5EF4-FFF2-40B4-BE49-F238E27FC236}">
                  <a16:creationId xmlns:a16="http://schemas.microsoft.com/office/drawing/2014/main" id="{34C378B6-4254-3A5C-075A-FC5EF8760560}"/>
                </a:ext>
              </a:extLst>
            </p:cNvPr>
            <p:cNvSpPr/>
            <p:nvPr/>
          </p:nvSpPr>
          <p:spPr>
            <a:xfrm>
              <a:off x="516636" y="1106424"/>
              <a:ext cx="528955" cy="565150"/>
            </a:xfrm>
            <a:custGeom>
              <a:avLst/>
              <a:gdLst/>
              <a:ahLst/>
              <a:cxnLst/>
              <a:rect l="l" t="t" r="r" b="b"/>
              <a:pathLst>
                <a:path w="528955" h="565150">
                  <a:moveTo>
                    <a:pt x="528701" y="0"/>
                  </a:moveTo>
                  <a:lnTo>
                    <a:pt x="0" y="0"/>
                  </a:lnTo>
                  <a:lnTo>
                    <a:pt x="0" y="565023"/>
                  </a:lnTo>
                  <a:lnTo>
                    <a:pt x="528701" y="565023"/>
                  </a:lnTo>
                  <a:lnTo>
                    <a:pt x="528701" y="0"/>
                  </a:lnTo>
                  <a:close/>
                </a:path>
              </a:pathLst>
            </a:custGeom>
            <a:solidFill>
              <a:srgbClr val="EB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14" name="object 19">
              <a:extLst>
                <a:ext uri="{FF2B5EF4-FFF2-40B4-BE49-F238E27FC236}">
                  <a16:creationId xmlns:a16="http://schemas.microsoft.com/office/drawing/2014/main" id="{209CB9ED-98FF-4791-215B-D0FD69283BF4}"/>
                </a:ext>
              </a:extLst>
            </p:cNvPr>
            <p:cNvSpPr/>
            <p:nvPr/>
          </p:nvSpPr>
          <p:spPr>
            <a:xfrm>
              <a:off x="763524" y="972350"/>
              <a:ext cx="412750" cy="440055"/>
            </a:xfrm>
            <a:custGeom>
              <a:avLst/>
              <a:gdLst/>
              <a:ahLst/>
              <a:cxnLst/>
              <a:rect l="l" t="t" r="r" b="b"/>
              <a:pathLst>
                <a:path w="412750" h="440055">
                  <a:moveTo>
                    <a:pt x="412623" y="0"/>
                  </a:moveTo>
                  <a:lnTo>
                    <a:pt x="0" y="0"/>
                  </a:lnTo>
                  <a:lnTo>
                    <a:pt x="0" y="440016"/>
                  </a:lnTo>
                  <a:lnTo>
                    <a:pt x="412623" y="440016"/>
                  </a:lnTo>
                  <a:lnTo>
                    <a:pt x="412623" y="0"/>
                  </a:lnTo>
                  <a:close/>
                </a:path>
              </a:pathLst>
            </a:custGeom>
            <a:solidFill>
              <a:srgbClr val="C3DEE7"/>
            </a:solidFill>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white"/>
                </a:solidFill>
                <a:effectLst/>
                <a:uLnTx/>
                <a:uFillTx/>
              </a:endParaRPr>
            </a:p>
          </p:txBody>
        </p:sp>
      </p:grpSp>
      <p:sp>
        <p:nvSpPr>
          <p:cNvPr id="119" name="CuadroTexto 118">
            <a:extLst>
              <a:ext uri="{FF2B5EF4-FFF2-40B4-BE49-F238E27FC236}">
                <a16:creationId xmlns:a16="http://schemas.microsoft.com/office/drawing/2014/main" id="{041202BF-39BF-CE6E-17FC-E6251D7623B6}"/>
              </a:ext>
            </a:extLst>
          </p:cNvPr>
          <p:cNvSpPr txBox="1"/>
          <p:nvPr/>
        </p:nvSpPr>
        <p:spPr>
          <a:xfrm>
            <a:off x="479613" y="2678463"/>
            <a:ext cx="4112707" cy="523220"/>
          </a:xfrm>
          <a:prstGeom prst="rect">
            <a:avLst/>
          </a:prstGeom>
          <a:noFill/>
        </p:spPr>
        <p:txBody>
          <a:bodyPr wrap="square" lIns="108000" rIns="72000">
            <a:spAutoFit/>
          </a:bodyPr>
          <a:lstStyle/>
          <a:p>
            <a:pPr marL="285750" indent="-285750">
              <a:spcAft>
                <a:spcPts val="900"/>
              </a:spcAft>
              <a:buFont typeface="Arial" panose="020B0604020202020204" pitchFamily="34" charset="0"/>
              <a:buChar char="•"/>
              <a:defRPr/>
            </a:pPr>
            <a:r>
              <a:rPr lang="en-GB" sz="1400" dirty="0">
                <a:solidFill>
                  <a:srgbClr val="000000"/>
                </a:solidFill>
                <a:latin typeface="Santander Text"/>
              </a:rPr>
              <a:t>269 feedback points gathered, with</a:t>
            </a:r>
            <a:r>
              <a:rPr lang="en-GB" sz="1400" b="1" dirty="0">
                <a:solidFill>
                  <a:srgbClr val="000000"/>
                </a:solidFill>
                <a:latin typeface="Santander Text"/>
              </a:rPr>
              <a:t> 150+ on existing and new criteria/activities</a:t>
            </a:r>
            <a:r>
              <a:rPr lang="en-GB" sz="1400" dirty="0">
                <a:solidFill>
                  <a:srgbClr val="000000"/>
                </a:solidFill>
                <a:latin typeface="Santander Text"/>
              </a:rPr>
              <a:t>:</a:t>
            </a:r>
          </a:p>
        </p:txBody>
      </p:sp>
      <p:grpSp>
        <p:nvGrpSpPr>
          <p:cNvPr id="120" name="object 17">
            <a:extLst>
              <a:ext uri="{FF2B5EF4-FFF2-40B4-BE49-F238E27FC236}">
                <a16:creationId xmlns:a16="http://schemas.microsoft.com/office/drawing/2014/main" id="{621E8C4E-BB28-7B61-F0EF-5703514EE5A0}"/>
              </a:ext>
            </a:extLst>
          </p:cNvPr>
          <p:cNvGrpSpPr/>
          <p:nvPr/>
        </p:nvGrpSpPr>
        <p:grpSpPr>
          <a:xfrm>
            <a:off x="556031" y="2720953"/>
            <a:ext cx="210181" cy="222795"/>
            <a:chOff x="516636" y="972350"/>
            <a:chExt cx="659638" cy="699224"/>
          </a:xfrm>
        </p:grpSpPr>
        <p:sp>
          <p:nvSpPr>
            <p:cNvPr id="121" name="object 18">
              <a:extLst>
                <a:ext uri="{FF2B5EF4-FFF2-40B4-BE49-F238E27FC236}">
                  <a16:creationId xmlns:a16="http://schemas.microsoft.com/office/drawing/2014/main" id="{85ECB7C3-2B9C-B560-18D8-D8378E65CC32}"/>
                </a:ext>
              </a:extLst>
            </p:cNvPr>
            <p:cNvSpPr/>
            <p:nvPr/>
          </p:nvSpPr>
          <p:spPr>
            <a:xfrm>
              <a:off x="516636" y="1106424"/>
              <a:ext cx="528955" cy="565150"/>
            </a:xfrm>
            <a:custGeom>
              <a:avLst/>
              <a:gdLst/>
              <a:ahLst/>
              <a:cxnLst/>
              <a:rect l="l" t="t" r="r" b="b"/>
              <a:pathLst>
                <a:path w="528955" h="565150">
                  <a:moveTo>
                    <a:pt x="528701" y="0"/>
                  </a:moveTo>
                  <a:lnTo>
                    <a:pt x="0" y="0"/>
                  </a:lnTo>
                  <a:lnTo>
                    <a:pt x="0" y="565023"/>
                  </a:lnTo>
                  <a:lnTo>
                    <a:pt x="528701" y="565023"/>
                  </a:lnTo>
                  <a:lnTo>
                    <a:pt x="528701" y="0"/>
                  </a:lnTo>
                  <a:close/>
                </a:path>
              </a:pathLst>
            </a:custGeom>
            <a:solidFill>
              <a:srgbClr val="EB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22" name="object 19">
              <a:extLst>
                <a:ext uri="{FF2B5EF4-FFF2-40B4-BE49-F238E27FC236}">
                  <a16:creationId xmlns:a16="http://schemas.microsoft.com/office/drawing/2014/main" id="{2C56A89C-1F1F-CA3E-2DAA-5C101C55D242}"/>
                </a:ext>
              </a:extLst>
            </p:cNvPr>
            <p:cNvSpPr/>
            <p:nvPr/>
          </p:nvSpPr>
          <p:spPr>
            <a:xfrm>
              <a:off x="763524" y="972350"/>
              <a:ext cx="412750" cy="440055"/>
            </a:xfrm>
            <a:custGeom>
              <a:avLst/>
              <a:gdLst/>
              <a:ahLst/>
              <a:cxnLst/>
              <a:rect l="l" t="t" r="r" b="b"/>
              <a:pathLst>
                <a:path w="412750" h="440055">
                  <a:moveTo>
                    <a:pt x="412623" y="0"/>
                  </a:moveTo>
                  <a:lnTo>
                    <a:pt x="0" y="0"/>
                  </a:lnTo>
                  <a:lnTo>
                    <a:pt x="0" y="440016"/>
                  </a:lnTo>
                  <a:lnTo>
                    <a:pt x="412623" y="440016"/>
                  </a:lnTo>
                  <a:lnTo>
                    <a:pt x="412623" y="0"/>
                  </a:lnTo>
                  <a:close/>
                </a:path>
              </a:pathLst>
            </a:custGeom>
            <a:solidFill>
              <a:srgbClr val="C3DEE7"/>
            </a:solidFill>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white"/>
                </a:solidFill>
                <a:effectLst/>
                <a:uLnTx/>
                <a:uFillTx/>
              </a:endParaRPr>
            </a:p>
          </p:txBody>
        </p:sp>
      </p:grpSp>
      <p:grpSp>
        <p:nvGrpSpPr>
          <p:cNvPr id="1035" name="object 17">
            <a:extLst>
              <a:ext uri="{FF2B5EF4-FFF2-40B4-BE49-F238E27FC236}">
                <a16:creationId xmlns:a16="http://schemas.microsoft.com/office/drawing/2014/main" id="{4C9976DD-18CE-08D4-E50B-96C7CAF5E663}"/>
              </a:ext>
            </a:extLst>
          </p:cNvPr>
          <p:cNvGrpSpPr/>
          <p:nvPr/>
        </p:nvGrpSpPr>
        <p:grpSpPr>
          <a:xfrm>
            <a:off x="4975631" y="3901350"/>
            <a:ext cx="210181" cy="222795"/>
            <a:chOff x="516636" y="972350"/>
            <a:chExt cx="659638" cy="699224"/>
          </a:xfrm>
        </p:grpSpPr>
        <p:sp>
          <p:nvSpPr>
            <p:cNvPr id="1036" name="object 18">
              <a:extLst>
                <a:ext uri="{FF2B5EF4-FFF2-40B4-BE49-F238E27FC236}">
                  <a16:creationId xmlns:a16="http://schemas.microsoft.com/office/drawing/2014/main" id="{CA86F09D-967F-3823-A7CC-895A148ABC8D}"/>
                </a:ext>
              </a:extLst>
            </p:cNvPr>
            <p:cNvSpPr/>
            <p:nvPr/>
          </p:nvSpPr>
          <p:spPr>
            <a:xfrm>
              <a:off x="516636" y="1106424"/>
              <a:ext cx="528955" cy="565150"/>
            </a:xfrm>
            <a:custGeom>
              <a:avLst/>
              <a:gdLst/>
              <a:ahLst/>
              <a:cxnLst/>
              <a:rect l="l" t="t" r="r" b="b"/>
              <a:pathLst>
                <a:path w="528955" h="565150">
                  <a:moveTo>
                    <a:pt x="528701" y="0"/>
                  </a:moveTo>
                  <a:lnTo>
                    <a:pt x="0" y="0"/>
                  </a:lnTo>
                  <a:lnTo>
                    <a:pt x="0" y="565023"/>
                  </a:lnTo>
                  <a:lnTo>
                    <a:pt x="528701" y="565023"/>
                  </a:lnTo>
                  <a:lnTo>
                    <a:pt x="528701" y="0"/>
                  </a:lnTo>
                  <a:close/>
                </a:path>
              </a:pathLst>
            </a:custGeom>
            <a:solidFill>
              <a:srgbClr val="EB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037" name="object 19">
              <a:extLst>
                <a:ext uri="{FF2B5EF4-FFF2-40B4-BE49-F238E27FC236}">
                  <a16:creationId xmlns:a16="http://schemas.microsoft.com/office/drawing/2014/main" id="{0921A640-5E2B-FB90-E82C-9995E01E21DA}"/>
                </a:ext>
              </a:extLst>
            </p:cNvPr>
            <p:cNvSpPr/>
            <p:nvPr/>
          </p:nvSpPr>
          <p:spPr>
            <a:xfrm>
              <a:off x="763524" y="972350"/>
              <a:ext cx="412750" cy="440055"/>
            </a:xfrm>
            <a:custGeom>
              <a:avLst/>
              <a:gdLst/>
              <a:ahLst/>
              <a:cxnLst/>
              <a:rect l="l" t="t" r="r" b="b"/>
              <a:pathLst>
                <a:path w="412750" h="440055">
                  <a:moveTo>
                    <a:pt x="412623" y="0"/>
                  </a:moveTo>
                  <a:lnTo>
                    <a:pt x="0" y="0"/>
                  </a:lnTo>
                  <a:lnTo>
                    <a:pt x="0" y="440016"/>
                  </a:lnTo>
                  <a:lnTo>
                    <a:pt x="412623" y="440016"/>
                  </a:lnTo>
                  <a:lnTo>
                    <a:pt x="412623" y="0"/>
                  </a:lnTo>
                  <a:close/>
                </a:path>
              </a:pathLst>
            </a:custGeom>
            <a:solidFill>
              <a:srgbClr val="C3DEE7"/>
            </a:solidFill>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white"/>
                </a:solidFill>
                <a:effectLst/>
                <a:uLnTx/>
                <a:uFillTx/>
              </a:endParaRPr>
            </a:p>
          </p:txBody>
        </p:sp>
      </p:grpSp>
      <p:grpSp>
        <p:nvGrpSpPr>
          <p:cNvPr id="1038" name="object 17">
            <a:extLst>
              <a:ext uri="{FF2B5EF4-FFF2-40B4-BE49-F238E27FC236}">
                <a16:creationId xmlns:a16="http://schemas.microsoft.com/office/drawing/2014/main" id="{184925F6-E3DC-3545-9F61-19FBDA3FDF3B}"/>
              </a:ext>
            </a:extLst>
          </p:cNvPr>
          <p:cNvGrpSpPr/>
          <p:nvPr/>
        </p:nvGrpSpPr>
        <p:grpSpPr>
          <a:xfrm>
            <a:off x="4975631" y="5943510"/>
            <a:ext cx="210181" cy="222795"/>
            <a:chOff x="516636" y="972350"/>
            <a:chExt cx="659638" cy="699224"/>
          </a:xfrm>
        </p:grpSpPr>
        <p:sp>
          <p:nvSpPr>
            <p:cNvPr id="1039" name="object 18">
              <a:extLst>
                <a:ext uri="{FF2B5EF4-FFF2-40B4-BE49-F238E27FC236}">
                  <a16:creationId xmlns:a16="http://schemas.microsoft.com/office/drawing/2014/main" id="{3D429FEB-ED73-9EA0-4B8C-FC5EFD76B41B}"/>
                </a:ext>
              </a:extLst>
            </p:cNvPr>
            <p:cNvSpPr/>
            <p:nvPr/>
          </p:nvSpPr>
          <p:spPr>
            <a:xfrm>
              <a:off x="516636" y="1106424"/>
              <a:ext cx="528955" cy="565150"/>
            </a:xfrm>
            <a:custGeom>
              <a:avLst/>
              <a:gdLst/>
              <a:ahLst/>
              <a:cxnLst/>
              <a:rect l="l" t="t" r="r" b="b"/>
              <a:pathLst>
                <a:path w="528955" h="565150">
                  <a:moveTo>
                    <a:pt x="528701" y="0"/>
                  </a:moveTo>
                  <a:lnTo>
                    <a:pt x="0" y="0"/>
                  </a:lnTo>
                  <a:lnTo>
                    <a:pt x="0" y="565023"/>
                  </a:lnTo>
                  <a:lnTo>
                    <a:pt x="528701" y="565023"/>
                  </a:lnTo>
                  <a:lnTo>
                    <a:pt x="528701" y="0"/>
                  </a:lnTo>
                  <a:close/>
                </a:path>
              </a:pathLst>
            </a:custGeom>
            <a:solidFill>
              <a:srgbClr val="EB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040" name="object 19">
              <a:extLst>
                <a:ext uri="{FF2B5EF4-FFF2-40B4-BE49-F238E27FC236}">
                  <a16:creationId xmlns:a16="http://schemas.microsoft.com/office/drawing/2014/main" id="{89951932-E0C6-A519-F81A-0B05E1BC009C}"/>
                </a:ext>
              </a:extLst>
            </p:cNvPr>
            <p:cNvSpPr/>
            <p:nvPr/>
          </p:nvSpPr>
          <p:spPr>
            <a:xfrm>
              <a:off x="763524" y="972350"/>
              <a:ext cx="412750" cy="440055"/>
            </a:xfrm>
            <a:custGeom>
              <a:avLst/>
              <a:gdLst/>
              <a:ahLst/>
              <a:cxnLst/>
              <a:rect l="l" t="t" r="r" b="b"/>
              <a:pathLst>
                <a:path w="412750" h="440055">
                  <a:moveTo>
                    <a:pt x="412623" y="0"/>
                  </a:moveTo>
                  <a:lnTo>
                    <a:pt x="0" y="0"/>
                  </a:lnTo>
                  <a:lnTo>
                    <a:pt x="0" y="440016"/>
                  </a:lnTo>
                  <a:lnTo>
                    <a:pt x="412623" y="440016"/>
                  </a:lnTo>
                  <a:lnTo>
                    <a:pt x="412623" y="0"/>
                  </a:lnTo>
                  <a:close/>
                </a:path>
              </a:pathLst>
            </a:custGeom>
            <a:solidFill>
              <a:srgbClr val="C3DEE7"/>
            </a:solidFill>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white"/>
                </a:solidFill>
                <a:effectLst/>
                <a:uLnTx/>
                <a:uFillTx/>
              </a:endParaRPr>
            </a:p>
          </p:txBody>
        </p:sp>
      </p:grpSp>
      <p:grpSp>
        <p:nvGrpSpPr>
          <p:cNvPr id="1041" name="object 17">
            <a:extLst>
              <a:ext uri="{FF2B5EF4-FFF2-40B4-BE49-F238E27FC236}">
                <a16:creationId xmlns:a16="http://schemas.microsoft.com/office/drawing/2014/main" id="{9E8D0FF5-51B1-9C9E-F4CC-8D00363B11C1}"/>
              </a:ext>
            </a:extLst>
          </p:cNvPr>
          <p:cNvGrpSpPr/>
          <p:nvPr/>
        </p:nvGrpSpPr>
        <p:grpSpPr>
          <a:xfrm>
            <a:off x="4975631" y="5222150"/>
            <a:ext cx="210181" cy="222795"/>
            <a:chOff x="516636" y="972350"/>
            <a:chExt cx="659638" cy="699224"/>
          </a:xfrm>
        </p:grpSpPr>
        <p:sp>
          <p:nvSpPr>
            <p:cNvPr id="1042" name="object 18">
              <a:extLst>
                <a:ext uri="{FF2B5EF4-FFF2-40B4-BE49-F238E27FC236}">
                  <a16:creationId xmlns:a16="http://schemas.microsoft.com/office/drawing/2014/main" id="{90F50BCF-FA37-4F67-71D8-BBAFA97AC351}"/>
                </a:ext>
              </a:extLst>
            </p:cNvPr>
            <p:cNvSpPr/>
            <p:nvPr/>
          </p:nvSpPr>
          <p:spPr>
            <a:xfrm>
              <a:off x="516636" y="1106424"/>
              <a:ext cx="528955" cy="565150"/>
            </a:xfrm>
            <a:custGeom>
              <a:avLst/>
              <a:gdLst/>
              <a:ahLst/>
              <a:cxnLst/>
              <a:rect l="l" t="t" r="r" b="b"/>
              <a:pathLst>
                <a:path w="528955" h="565150">
                  <a:moveTo>
                    <a:pt x="528701" y="0"/>
                  </a:moveTo>
                  <a:lnTo>
                    <a:pt x="0" y="0"/>
                  </a:lnTo>
                  <a:lnTo>
                    <a:pt x="0" y="565023"/>
                  </a:lnTo>
                  <a:lnTo>
                    <a:pt x="528701" y="565023"/>
                  </a:lnTo>
                  <a:lnTo>
                    <a:pt x="528701" y="0"/>
                  </a:lnTo>
                  <a:close/>
                </a:path>
              </a:pathLst>
            </a:custGeom>
            <a:solidFill>
              <a:srgbClr val="EB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1043" name="object 19">
              <a:extLst>
                <a:ext uri="{FF2B5EF4-FFF2-40B4-BE49-F238E27FC236}">
                  <a16:creationId xmlns:a16="http://schemas.microsoft.com/office/drawing/2014/main" id="{5416272E-0A50-7B2A-64F6-AAB61F437B25}"/>
                </a:ext>
              </a:extLst>
            </p:cNvPr>
            <p:cNvSpPr/>
            <p:nvPr/>
          </p:nvSpPr>
          <p:spPr>
            <a:xfrm>
              <a:off x="763524" y="972350"/>
              <a:ext cx="412750" cy="440055"/>
            </a:xfrm>
            <a:custGeom>
              <a:avLst/>
              <a:gdLst/>
              <a:ahLst/>
              <a:cxnLst/>
              <a:rect l="l" t="t" r="r" b="b"/>
              <a:pathLst>
                <a:path w="412750" h="440055">
                  <a:moveTo>
                    <a:pt x="412623" y="0"/>
                  </a:moveTo>
                  <a:lnTo>
                    <a:pt x="0" y="0"/>
                  </a:lnTo>
                  <a:lnTo>
                    <a:pt x="0" y="440016"/>
                  </a:lnTo>
                  <a:lnTo>
                    <a:pt x="412623" y="440016"/>
                  </a:lnTo>
                  <a:lnTo>
                    <a:pt x="412623" y="0"/>
                  </a:lnTo>
                  <a:close/>
                </a:path>
              </a:pathLst>
            </a:custGeom>
            <a:solidFill>
              <a:srgbClr val="C3DEE7"/>
            </a:solidFill>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a:ln>
                  <a:noFill/>
                </a:ln>
                <a:solidFill>
                  <a:prstClr val="white"/>
                </a:solidFill>
                <a:effectLst/>
                <a:uLnTx/>
                <a:uFillTx/>
              </a:endParaRPr>
            </a:p>
          </p:txBody>
        </p:sp>
      </p:grpSp>
      <p:pic>
        <p:nvPicPr>
          <p:cNvPr id="39" name="Imagen 38">
            <a:extLst>
              <a:ext uri="{FF2B5EF4-FFF2-40B4-BE49-F238E27FC236}">
                <a16:creationId xmlns:a16="http://schemas.microsoft.com/office/drawing/2014/main" id="{79B0CBC0-1E64-7B6A-11B5-E5185392D475}"/>
              </a:ext>
            </a:extLst>
          </p:cNvPr>
          <p:cNvPicPr>
            <a:picLocks noChangeAspect="1"/>
          </p:cNvPicPr>
          <p:nvPr/>
        </p:nvPicPr>
        <p:blipFill>
          <a:blip r:embed="rId6"/>
          <a:stretch>
            <a:fillRect/>
          </a:stretch>
        </p:blipFill>
        <p:spPr>
          <a:xfrm>
            <a:off x="325974" y="3390946"/>
            <a:ext cx="4419983" cy="2920237"/>
          </a:xfrm>
          <a:prstGeom prst="rect">
            <a:avLst/>
          </a:prstGeom>
        </p:spPr>
      </p:pic>
      <p:sp>
        <p:nvSpPr>
          <p:cNvPr id="2" name="Triángulo isósceles 1">
            <a:extLst>
              <a:ext uri="{FF2B5EF4-FFF2-40B4-BE49-F238E27FC236}">
                <a16:creationId xmlns:a16="http://schemas.microsoft.com/office/drawing/2014/main" id="{9F0CCE05-C13F-1928-1D1A-CFCC0CE898C5}"/>
              </a:ext>
            </a:extLst>
          </p:cNvPr>
          <p:cNvSpPr/>
          <p:nvPr/>
        </p:nvSpPr>
        <p:spPr>
          <a:xfrm rot="5400000">
            <a:off x="8934616" y="4488983"/>
            <a:ext cx="3332172" cy="180000"/>
          </a:xfrm>
          <a:prstGeom prst="triangle">
            <a:avLst/>
          </a:prstGeom>
          <a:solidFill>
            <a:schemeClr val="bg1">
              <a:lumMod val="85000"/>
            </a:schemeClr>
          </a:solidFill>
          <a:ln w="9525">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algn="ctr"/>
            <a:endParaRPr lang="es-ES" sz="1400" kern="0" dirty="0" err="1">
              <a:solidFill>
                <a:schemeClr val="tx1"/>
              </a:solidFill>
            </a:endParaRPr>
          </a:p>
        </p:txBody>
      </p:sp>
      <p:graphicFrame>
        <p:nvGraphicFramePr>
          <p:cNvPr id="8" name="Objeto 7">
            <a:extLst>
              <a:ext uri="{FF2B5EF4-FFF2-40B4-BE49-F238E27FC236}">
                <a16:creationId xmlns:a16="http://schemas.microsoft.com/office/drawing/2014/main" id="{C0937E2A-5723-95F9-C81F-D3F46C5029E7}"/>
              </a:ext>
            </a:extLst>
          </p:cNvPr>
          <p:cNvGraphicFramePr>
            <a:graphicFrameLocks noChangeAspect="1"/>
          </p:cNvGraphicFramePr>
          <p:nvPr>
            <p:extLst>
              <p:ext uri="{D42A27DB-BD31-4B8C-83A1-F6EECF244321}">
                <p14:modId xmlns:p14="http://schemas.microsoft.com/office/powerpoint/2010/main" val="3976022664"/>
              </p:ext>
            </p:extLst>
          </p:nvPr>
        </p:nvGraphicFramePr>
        <p:xfrm>
          <a:off x="10653512" y="3941089"/>
          <a:ext cx="1472650" cy="1275787"/>
        </p:xfrm>
        <a:graphic>
          <a:graphicData uri="http://schemas.openxmlformats.org/presentationml/2006/ole">
            <mc:AlternateContent xmlns:mc="http://schemas.openxmlformats.org/markup-compatibility/2006">
              <mc:Choice xmlns:v="urn:schemas-microsoft-com:vml" Requires="v">
                <p:oleObj name="Acrobat Document" showAsIcon="1" r:id="rId7" imgW="914282" imgH="792690" progId="AcroExch.Document.DC">
                  <p:embed/>
                </p:oleObj>
              </mc:Choice>
              <mc:Fallback>
                <p:oleObj name="Acrobat Document" showAsIcon="1" r:id="rId7" imgW="914282" imgH="792690" progId="AcroExch.Document.DC">
                  <p:embed/>
                  <p:pic>
                    <p:nvPicPr>
                      <p:cNvPr id="8" name="Objeto 7">
                        <a:extLst>
                          <a:ext uri="{FF2B5EF4-FFF2-40B4-BE49-F238E27FC236}">
                            <a16:creationId xmlns:a16="http://schemas.microsoft.com/office/drawing/2014/main" id="{C0937E2A-5723-95F9-C81F-D3F46C5029E7}"/>
                          </a:ext>
                        </a:extLst>
                      </p:cNvPr>
                      <p:cNvPicPr/>
                      <p:nvPr/>
                    </p:nvPicPr>
                    <p:blipFill>
                      <a:blip r:embed="rId8"/>
                      <a:stretch>
                        <a:fillRect/>
                      </a:stretch>
                    </p:blipFill>
                    <p:spPr>
                      <a:xfrm>
                        <a:off x="10653512" y="3941089"/>
                        <a:ext cx="1472650" cy="1275787"/>
                      </a:xfrm>
                      <a:prstGeom prst="rect">
                        <a:avLst/>
                      </a:prstGeom>
                    </p:spPr>
                  </p:pic>
                </p:oleObj>
              </mc:Fallback>
            </mc:AlternateContent>
          </a:graphicData>
        </a:graphic>
      </p:graphicFrame>
      <p:sp>
        <p:nvSpPr>
          <p:cNvPr id="10" name="CuadroTexto 9">
            <a:extLst>
              <a:ext uri="{FF2B5EF4-FFF2-40B4-BE49-F238E27FC236}">
                <a16:creationId xmlns:a16="http://schemas.microsoft.com/office/drawing/2014/main" id="{81965CB8-EB81-91BA-1CDF-5479A72E8C87}"/>
              </a:ext>
            </a:extLst>
          </p:cNvPr>
          <p:cNvSpPr txBox="1"/>
          <p:nvPr/>
        </p:nvSpPr>
        <p:spPr>
          <a:xfrm>
            <a:off x="10712173" y="4482715"/>
            <a:ext cx="1377573" cy="456694"/>
          </a:xfrm>
          <a:prstGeom prst="rect">
            <a:avLst/>
          </a:prstGeom>
          <a:solidFill>
            <a:schemeClr val="bg1"/>
          </a:solidFill>
        </p:spPr>
        <p:txBody>
          <a:bodyPr wrap="square" lIns="0" tIns="0" rIns="0" bIns="0" rtlCol="0" anchor="ctr">
            <a:noAutofit/>
          </a:bodyPr>
          <a:lstStyle/>
          <a:p>
            <a:pPr algn="ctr">
              <a:buClr>
                <a:srgbClr val="40859E"/>
              </a:buClr>
            </a:pPr>
            <a:r>
              <a:rPr lang="en-GB" b="1" kern="0" dirty="0">
                <a:solidFill>
                  <a:srgbClr val="40859E"/>
                </a:solidFill>
                <a:latin typeface="Santander Text" panose="020B0504020201020104" pitchFamily="34" charset="0"/>
              </a:rPr>
              <a:t>SFICS v2</a:t>
            </a:r>
          </a:p>
          <a:p>
            <a:pPr algn="ctr">
              <a:buClr>
                <a:srgbClr val="40859E"/>
              </a:buClr>
            </a:pPr>
            <a:r>
              <a:rPr lang="en-GB" sz="1400" kern="0" dirty="0">
                <a:solidFill>
                  <a:srgbClr val="40859E"/>
                </a:solidFill>
                <a:latin typeface="Santander Text" panose="020B0504020201020104" pitchFamily="34" charset="0"/>
              </a:rPr>
              <a:t>(Feb. 2025)</a:t>
            </a:r>
            <a:endParaRPr lang="en-GB" kern="0" dirty="0">
              <a:solidFill>
                <a:srgbClr val="40859E"/>
              </a:solidFill>
              <a:latin typeface="Santander Text" panose="020B0504020201020104" pitchFamily="34" charset="0"/>
            </a:endParaRPr>
          </a:p>
        </p:txBody>
      </p:sp>
    </p:spTree>
    <p:extLst>
      <p:ext uri="{BB962C8B-B14F-4D97-AF65-F5344CB8AC3E}">
        <p14:creationId xmlns:p14="http://schemas.microsoft.com/office/powerpoint/2010/main" val="1996727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30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4.68559000000000036579E+00&quot;&gt;&lt;m_msothmcolidx val=&quot;0&quot;/&gt;&lt;m_rgb r=&quot;40&quot; g=&quot;85&quot; b=&quot;9E&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VuRoVlNQ_W_R57zSgo8e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m5Xcj_bdSw6cHpYFE5YF0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j4YjDp_gQpGci3h5.mPUe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TEeQOqADRkW9Uc6BwZ9r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TEeQOqADRkW9Uc6BwZ9rW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ept7zN9jRB.eKonhX2dH2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Santander_OW">
  <a:themeElements>
    <a:clrScheme name="Vanilla">
      <a:dk1>
        <a:srgbClr val="595959"/>
      </a:dk1>
      <a:lt1>
        <a:sysClr val="window" lastClr="FFFFFF"/>
      </a:lt1>
      <a:dk2>
        <a:srgbClr val="000000"/>
      </a:dk2>
      <a:lt2>
        <a:srgbClr val="FFFFFF"/>
      </a:lt2>
      <a:accent1>
        <a:srgbClr val="EC0000"/>
      </a:accent1>
      <a:accent2>
        <a:srgbClr val="C00000"/>
      </a:accent2>
      <a:accent3>
        <a:srgbClr val="595959"/>
      </a:accent3>
      <a:accent4>
        <a:srgbClr val="E7E6E6"/>
      </a:accent4>
      <a:accent5>
        <a:srgbClr val="9E3667"/>
      </a:accent5>
      <a:accent6>
        <a:srgbClr val="DA92B4"/>
      </a:accent6>
      <a:hlink>
        <a:srgbClr val="595959"/>
      </a:hlink>
      <a:folHlink>
        <a:srgbClr val="E7E6E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anilla">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miter lim="800000"/>
        </a:ln>
      </a:spPr>
      <a:bodyPr lIns="73152" tIns="73152" rIns="73152" bIns="73152" rtlCol="0" anchor="ctr"/>
      <a:lstStyle>
        <a:defPPr algn="ctr">
          <a:defRPr sz="14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err="1" smtClean="0"/>
        </a:defPPr>
      </a:lstStyle>
    </a:txDef>
  </a:objectDefaults>
  <a:extraClrSchemeLst/>
  <a:custClrLst>
    <a:custClr name="Custom Color 1">
      <a:srgbClr val="63BA68"/>
    </a:custClr>
    <a:custClr name="Custom Color 2">
      <a:srgbClr val="ADDBAF"/>
    </a:custClr>
    <a:custClr name="Custom Color 3">
      <a:srgbClr val="9BC3D3"/>
    </a:custClr>
    <a:custClr name="Custom Color 4">
      <a:srgbClr val="C3DEE7"/>
    </a:custClr>
    <a:custClr name="Custom Color 5">
      <a:srgbClr val="FFCC33"/>
    </a:custClr>
    <a:custClr name="Custom Color 6">
      <a:srgbClr val="FFE8A7"/>
    </a:custClr>
    <a:custClr name="Custom Color 7">
      <a:srgbClr val="014C76"/>
    </a:custClr>
    <a:custClr name="Custom Color 8">
      <a:srgbClr val="48BDFE"/>
    </a:custClr>
    <a:custClr name="Custom Color 9">
      <a:srgbClr val="FE9700"/>
    </a:custClr>
    <a:custClr name="Custom Color 10">
      <a:srgbClr val="FFD469"/>
    </a:custClr>
    <a:custClr name="Custom Color 11">
      <a:srgbClr val="FFE5E5"/>
    </a:custClr>
    <a:custClr name="Custom Color 12">
      <a:srgbClr val="F0F0F0"/>
    </a:custClr>
  </a:custClrLst>
  <a:extLst>
    <a:ext uri="{05A4C25C-085E-4340-85A3-A5531E510DB2}">
      <thm15:themeFamily xmlns:thm15="http://schemas.microsoft.com/office/thememl/2012/main" name="Santander_OW.potx" id="{21CF52B5-D040-46A9-ADB4-F4C45E7A586F}" vid="{E559E772-E13C-4750-BD43-87A031F4B752}"/>
    </a:ext>
  </a:extLst>
</a:theme>
</file>

<file path=ppt/theme/theme2.xml><?xml version="1.0" encoding="utf-8"?>
<a:theme xmlns:a="http://schemas.openxmlformats.org/drawingml/2006/main" name="1_SAN NEW">
  <a:themeElements>
    <a:clrScheme name="Personalizado 3">
      <a:dk1>
        <a:sysClr val="windowText" lastClr="000000"/>
      </a:dk1>
      <a:lt1>
        <a:sysClr val="window" lastClr="FFFFFF"/>
      </a:lt1>
      <a:dk2>
        <a:srgbClr val="6E7678"/>
      </a:dk2>
      <a:lt2>
        <a:srgbClr val="E7E6E6"/>
      </a:lt2>
      <a:accent1>
        <a:srgbClr val="EB0000"/>
      </a:accent1>
      <a:accent2>
        <a:srgbClr val="DEEDF1"/>
      </a:accent2>
      <a:accent3>
        <a:srgbClr val="9D3566"/>
      </a:accent3>
      <a:accent4>
        <a:srgbClr val="62B967"/>
      </a:accent4>
      <a:accent5>
        <a:srgbClr val="1AB2BB"/>
      </a:accent5>
      <a:accent6>
        <a:srgbClr val="FFCB32"/>
      </a:accent6>
      <a:hlink>
        <a:srgbClr val="3265FF"/>
      </a:hlink>
      <a:folHlink>
        <a:srgbClr val="954F72"/>
      </a:folHlink>
    </a:clrScheme>
    <a:fontScheme name="Custom 2">
      <a:majorFont>
        <a:latin typeface="Santander Headline"/>
        <a:ea typeface=""/>
        <a:cs typeface=""/>
      </a:majorFont>
      <a:minorFont>
        <a:latin typeface="Santander Headli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91287C45-139F-44F3-9FA1-E111EC211EAB}" vid="{2DEA9505-E2FE-4BEE-A8C8-FABE87250B1D}"/>
    </a:ext>
  </a:extLst>
</a:theme>
</file>

<file path=ppt/theme/theme3.xml><?xml version="1.0" encoding="utf-8"?>
<a:theme xmlns:a="http://schemas.openxmlformats.org/drawingml/2006/main" name="BCG Grid 16:9">
  <a:themeElements>
    <a:clrScheme name="Santander">
      <a:dk1>
        <a:srgbClr val="3C3C3C"/>
      </a:dk1>
      <a:lt1>
        <a:sysClr val="window" lastClr="FFFFFF"/>
      </a:lt1>
      <a:dk2>
        <a:srgbClr val="EB0000"/>
      </a:dk2>
      <a:lt2>
        <a:srgbClr val="F2F2F2"/>
      </a:lt2>
      <a:accent1>
        <a:srgbClr val="EB0000"/>
      </a:accent1>
      <a:accent2>
        <a:srgbClr val="B00000"/>
      </a:accent2>
      <a:accent3>
        <a:srgbClr val="DEEDF1"/>
      </a:accent3>
      <a:accent4>
        <a:srgbClr val="9D3566"/>
      </a:accent4>
      <a:accent5>
        <a:srgbClr val="FFCB32"/>
      </a:accent5>
      <a:accent6>
        <a:srgbClr val="62B967"/>
      </a:accent6>
      <a:hlink>
        <a:srgbClr val="B00000"/>
      </a:hlink>
      <a:folHlink>
        <a:srgbClr val="3C3C3B"/>
      </a:folHlink>
    </a:clrScheme>
    <a:fontScheme name="Santander">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B0000"/>
        </a:solidFill>
        <a:ln w="9525" cap="rnd" cmpd="sng" algn="ctr">
          <a:solidFill>
            <a:srgbClr val="EB0000"/>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6E7678"/>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1_Santander_OW">
  <a:themeElements>
    <a:clrScheme name="Vanilla">
      <a:dk1>
        <a:srgbClr val="595959"/>
      </a:dk1>
      <a:lt1>
        <a:sysClr val="window" lastClr="FFFFFF"/>
      </a:lt1>
      <a:dk2>
        <a:srgbClr val="000000"/>
      </a:dk2>
      <a:lt2>
        <a:srgbClr val="FFFFFF"/>
      </a:lt2>
      <a:accent1>
        <a:srgbClr val="EC0000"/>
      </a:accent1>
      <a:accent2>
        <a:srgbClr val="C00000"/>
      </a:accent2>
      <a:accent3>
        <a:srgbClr val="595959"/>
      </a:accent3>
      <a:accent4>
        <a:srgbClr val="E7E6E6"/>
      </a:accent4>
      <a:accent5>
        <a:srgbClr val="9E3667"/>
      </a:accent5>
      <a:accent6>
        <a:srgbClr val="DA92B4"/>
      </a:accent6>
      <a:hlink>
        <a:srgbClr val="595959"/>
      </a:hlink>
      <a:folHlink>
        <a:srgbClr val="E7E6E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anilla">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miter lim="800000"/>
        </a:ln>
      </a:spPr>
      <a:bodyPr lIns="73152" tIns="73152" rIns="73152" bIns="73152" rtlCol="0" anchor="ctr"/>
      <a:lstStyle>
        <a:defPPr algn="ctr">
          <a:defRPr sz="14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kern="0" dirty="0" err="1" smtClean="0"/>
        </a:defPPr>
      </a:lstStyle>
    </a:txDef>
  </a:objectDefaults>
  <a:extraClrSchemeLst/>
  <a:custClrLst>
    <a:custClr name="Custom Color 1">
      <a:srgbClr val="63BA68"/>
    </a:custClr>
    <a:custClr name="Custom Color 2">
      <a:srgbClr val="ADDBAF"/>
    </a:custClr>
    <a:custClr name="Custom Color 3">
      <a:srgbClr val="9BC3D3"/>
    </a:custClr>
    <a:custClr name="Custom Color 4">
      <a:srgbClr val="C3DEE7"/>
    </a:custClr>
    <a:custClr name="Custom Color 5">
      <a:srgbClr val="FFCC33"/>
    </a:custClr>
    <a:custClr name="Custom Color 6">
      <a:srgbClr val="FFE8A7"/>
    </a:custClr>
    <a:custClr name="Custom Color 7">
      <a:srgbClr val="014C76"/>
    </a:custClr>
    <a:custClr name="Custom Color 8">
      <a:srgbClr val="48BDFE"/>
    </a:custClr>
    <a:custClr name="Custom Color 9">
      <a:srgbClr val="FE9700"/>
    </a:custClr>
    <a:custClr name="Custom Color 10">
      <a:srgbClr val="FFD469"/>
    </a:custClr>
    <a:custClr name="Custom Color 11">
      <a:srgbClr val="FFE5E5"/>
    </a:custClr>
    <a:custClr name="Custom Color 12">
      <a:srgbClr val="F0F0F0"/>
    </a:custClr>
  </a:custClrLst>
  <a:extLst>
    <a:ext uri="{05A4C25C-085E-4340-85A3-A5531E510DB2}">
      <thm15:themeFamily xmlns:thm15="http://schemas.microsoft.com/office/thememl/2012/main" name="Santander_OW.potx" id="{21CF52B5-D040-46A9-ADB4-F4C45E7A586F}" vid="{E559E772-E13C-4750-BD43-87A031F4B752}"/>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CA3EFAE9C80648A6566DC33421E47E" ma:contentTypeVersion="20" ma:contentTypeDescription="Create a new document." ma:contentTypeScope="" ma:versionID="f9e46ca6bf2d976572105cdf58a25ef3">
  <xsd:schema xmlns:xsd="http://www.w3.org/2001/XMLSchema" xmlns:xs="http://www.w3.org/2001/XMLSchema" xmlns:p="http://schemas.microsoft.com/office/2006/metadata/properties" xmlns:ns1="http://schemas.microsoft.com/sharepoint/v3" xmlns:ns2="619fbff3-e060-4e79-b4c1-59a57ccef2ef" xmlns:ns3="040cfd43-ef41-40a2-93bc-b6d1aa3d27f2" targetNamespace="http://schemas.microsoft.com/office/2006/metadata/properties" ma:root="true" ma:fieldsID="fa64b080f14a84cfbe46017575614ec0" ns1:_="" ns2:_="" ns3:_="">
    <xsd:import namespace="http://schemas.microsoft.com/sharepoint/v3"/>
    <xsd:import namespace="619fbff3-e060-4e79-b4c1-59a57ccef2ef"/>
    <xsd:import namespace="040cfd43-ef41-40a2-93bc-b6d1aa3d27f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2:MediaLengthInSeconds" minOccurs="0"/>
                <xsd:element ref="ns1:_ip_UnifiedCompliancePolicyProperties" minOccurs="0"/>
                <xsd:element ref="ns1:_ip_UnifiedCompliancePolicyUIAc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9fbff3-e060-4e79-b4c1-59a57ccef2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471ada5-31db-43fa-8830-84ca9293ff4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0cfd43-ef41-40a2-93bc-b6d1aa3d27f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7e836622-6da0-4e1f-b2b4-4c8201218001}" ma:internalName="TaxCatchAll" ma:showField="CatchAllData" ma:web="040cfd43-ef41-40a2-93bc-b6d1aa3d27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619fbff3-e060-4e79-b4c1-59a57ccef2ef">
      <Terms xmlns="http://schemas.microsoft.com/office/infopath/2007/PartnerControls"/>
    </lcf76f155ced4ddcb4097134ff3c332f>
    <_ip_UnifiedCompliancePolicyProperties xmlns="http://schemas.microsoft.com/sharepoint/v3" xsi:nil="true"/>
    <TaxCatchAll xmlns="040cfd43-ef41-40a2-93bc-b6d1aa3d27f2" xsi:nil="true"/>
  </documentManagement>
</p:properties>
</file>

<file path=customXml/itemProps1.xml><?xml version="1.0" encoding="utf-8"?>
<ds:datastoreItem xmlns:ds="http://schemas.openxmlformats.org/officeDocument/2006/customXml" ds:itemID="{62460A87-F65F-4C2B-B800-E024DC636A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19fbff3-e060-4e79-b4c1-59a57ccef2ef"/>
    <ds:schemaRef ds:uri="040cfd43-ef41-40a2-93bc-b6d1aa3d27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EA236D-F048-491C-810F-942984464A74}">
  <ds:schemaRefs>
    <ds:schemaRef ds:uri="http://schemas.microsoft.com/sharepoint/v3/contenttype/forms"/>
  </ds:schemaRefs>
</ds:datastoreItem>
</file>

<file path=customXml/itemProps3.xml><?xml version="1.0" encoding="utf-8"?>
<ds:datastoreItem xmlns:ds="http://schemas.openxmlformats.org/officeDocument/2006/customXml" ds:itemID="{8A517571-F4A8-4CB3-89F7-FDF801309E1E}">
  <ds:schemaRefs>
    <ds:schemaRef ds:uri="040cfd43-ef41-40a2-93bc-b6d1aa3d27f2"/>
    <ds:schemaRef ds:uri="619fbff3-e060-4e79-b4c1-59a57ccef2e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2751</TotalTime>
  <Words>238</Words>
  <Application>Microsoft Office PowerPoint</Application>
  <PresentationFormat>Panorámica</PresentationFormat>
  <Paragraphs>16</Paragraphs>
  <Slides>1</Slides>
  <Notes>1</Notes>
  <HiddenSlides>0</HiddenSlides>
  <MMClips>0</MMClips>
  <ScaleCrop>false</ScaleCrop>
  <HeadingPairs>
    <vt:vector size="8" baseType="variant">
      <vt:variant>
        <vt:lpstr>Fuentes usadas</vt:lpstr>
      </vt:variant>
      <vt:variant>
        <vt:i4>9</vt:i4>
      </vt:variant>
      <vt:variant>
        <vt:lpstr>Tema</vt:lpstr>
      </vt:variant>
      <vt:variant>
        <vt:i4>4</vt:i4>
      </vt:variant>
      <vt:variant>
        <vt:lpstr>Servidores OLE incrustados</vt:lpstr>
      </vt:variant>
      <vt:variant>
        <vt:i4>2</vt:i4>
      </vt:variant>
      <vt:variant>
        <vt:lpstr>Títulos de diapositiva</vt:lpstr>
      </vt:variant>
      <vt:variant>
        <vt:i4>1</vt:i4>
      </vt:variant>
    </vt:vector>
  </HeadingPairs>
  <TitlesOfParts>
    <vt:vector size="16" baseType="lpstr">
      <vt:lpstr>Arial</vt:lpstr>
      <vt:lpstr>Calibri</vt:lpstr>
      <vt:lpstr>Calibri Light</vt:lpstr>
      <vt:lpstr>Courier New</vt:lpstr>
      <vt:lpstr>Santander Headline</vt:lpstr>
      <vt:lpstr>Santander Headline Light</vt:lpstr>
      <vt:lpstr>Santander Text</vt:lpstr>
      <vt:lpstr>Santander Text Light</vt:lpstr>
      <vt:lpstr>Trebuchet MS</vt:lpstr>
      <vt:lpstr>Santander_OW</vt:lpstr>
      <vt:lpstr>1_SAN NEW</vt:lpstr>
      <vt:lpstr>BCG Grid 16:9</vt:lpstr>
      <vt:lpstr>1_Santander_OW</vt:lpstr>
      <vt:lpstr>think-cell Slide</vt:lpstr>
      <vt:lpstr>Adobe Acrobat Document</vt:lpstr>
      <vt:lpstr>Presentación de PowerPoint</vt:lpstr>
    </vt:vector>
  </TitlesOfParts>
  <Company>Grupo Santander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XXX XXX</dc:title>
  <dc:creator>Martinez De Hurtado Yela Fermin</dc:creator>
  <cp:lastModifiedBy>Martinez De Hurtado Yela Fermin</cp:lastModifiedBy>
  <cp:revision>55</cp:revision>
  <cp:lastPrinted>2024-05-22T13:14:39Z</cp:lastPrinted>
  <dcterms:created xsi:type="dcterms:W3CDTF">2024-01-17T15:03:10Z</dcterms:created>
  <dcterms:modified xsi:type="dcterms:W3CDTF">2025-02-05T10:42:58Z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c2abd79-57a9-4473-8700-c843f76a1e37_Enabled">
    <vt:lpwstr>true</vt:lpwstr>
  </property>
  <property fmtid="{D5CDD505-2E9C-101B-9397-08002B2CF9AE}" pid="3" name="MSIP_Label_0c2abd79-57a9-4473-8700-c843f76a1e37_SetDate">
    <vt:lpwstr>2024-01-17T16:20:28Z</vt:lpwstr>
  </property>
  <property fmtid="{D5CDD505-2E9C-101B-9397-08002B2CF9AE}" pid="4" name="MSIP_Label_0c2abd79-57a9-4473-8700-c843f76a1e37_Method">
    <vt:lpwstr>Privileged</vt:lpwstr>
  </property>
  <property fmtid="{D5CDD505-2E9C-101B-9397-08002B2CF9AE}" pid="5" name="MSIP_Label_0c2abd79-57a9-4473-8700-c843f76a1e37_Name">
    <vt:lpwstr>Internal</vt:lpwstr>
  </property>
  <property fmtid="{D5CDD505-2E9C-101B-9397-08002B2CF9AE}" pid="6" name="MSIP_Label_0c2abd79-57a9-4473-8700-c843f76a1e37_SiteId">
    <vt:lpwstr>35595a02-4d6d-44ac-99e1-f9ab4cd872db</vt:lpwstr>
  </property>
  <property fmtid="{D5CDD505-2E9C-101B-9397-08002B2CF9AE}" pid="7" name="MSIP_Label_0c2abd79-57a9-4473-8700-c843f76a1e37_ActionId">
    <vt:lpwstr>f556ec43-ec23-411e-918b-49b05f7bef7a</vt:lpwstr>
  </property>
  <property fmtid="{D5CDD505-2E9C-101B-9397-08002B2CF9AE}" pid="8" name="MSIP_Label_0c2abd79-57a9-4473-8700-c843f76a1e37_ContentBits">
    <vt:lpwstr>0</vt:lpwstr>
  </property>
  <property fmtid="{D5CDD505-2E9C-101B-9397-08002B2CF9AE}" pid="9" name="ContentTypeId">
    <vt:lpwstr>0x01010072CA3EFAE9C80648A6566DC33421E47E</vt:lpwstr>
  </property>
  <property fmtid="{D5CDD505-2E9C-101B-9397-08002B2CF9AE}" pid="10" name="MediaServiceImageTags">
    <vt:lpwstr/>
  </property>
</Properties>
</file>